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embeddedFontLst>
    <p:embeddedFont>
      <p:font typeface="Roboto"/>
      <p:regular r:id="rId41"/>
      <p:bold r:id="rId42"/>
      <p:italic r:id="rId43"/>
      <p:boldItalic r:id="rId44"/>
    </p:embeddedFont>
    <p:embeddedFont>
      <p:font typeface="Arvo"/>
      <p:regular r:id="rId45"/>
      <p:bold r:id="rId46"/>
      <p:italic r:id="rId47"/>
      <p:boldItalic r:id="rId48"/>
    </p:embeddedFont>
    <p:embeddedFont>
      <p:font typeface="Roboto Condensed"/>
      <p:regular r:id="rId49"/>
      <p:bold r:id="rId50"/>
      <p:italic r:id="rId51"/>
      <p:boldItalic r:id="rId52"/>
    </p:embeddedFont>
    <p:embeddedFont>
      <p:font typeface="Roboto Condensed Light"/>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57" roundtripDataSignature="AMtx7mimmsitaKkCyYkfR6+NN90GvwyI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FA671C-6229-418A-9A7A-D2584F289EAD}">
  <a:tblStyle styleId="{C0FA671C-6229-418A-9A7A-D2584F289EAD}"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Arvo-bold.fntdata"/><Relationship Id="rId45" Type="http://schemas.openxmlformats.org/officeDocument/2006/relationships/font" Target="fonts/Arv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rvo-boldItalic.fntdata"/><Relationship Id="rId47" Type="http://schemas.openxmlformats.org/officeDocument/2006/relationships/font" Target="fonts/Arvo-italic.fntdata"/><Relationship Id="rId49" Type="http://schemas.openxmlformats.org/officeDocument/2006/relationships/font" Target="fonts/RobotoCondense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Condensed-italic.fntdata"/><Relationship Id="rId50" Type="http://schemas.openxmlformats.org/officeDocument/2006/relationships/font" Target="fonts/RobotoCondensed-bold.fntdata"/><Relationship Id="rId53" Type="http://schemas.openxmlformats.org/officeDocument/2006/relationships/font" Target="fonts/RobotoCondensedLight-regular.fntdata"/><Relationship Id="rId52" Type="http://schemas.openxmlformats.org/officeDocument/2006/relationships/font" Target="fonts/RobotoCondensed-boldItalic.fntdata"/><Relationship Id="rId11" Type="http://schemas.openxmlformats.org/officeDocument/2006/relationships/slide" Target="slides/slide6.xml"/><Relationship Id="rId55" Type="http://schemas.openxmlformats.org/officeDocument/2006/relationships/font" Target="fonts/RobotoCondensedLight-italic.fntdata"/><Relationship Id="rId10" Type="http://schemas.openxmlformats.org/officeDocument/2006/relationships/slide" Target="slides/slide5.xml"/><Relationship Id="rId54" Type="http://schemas.openxmlformats.org/officeDocument/2006/relationships/font" Target="fonts/RobotoCondensedLight-bold.fntdata"/><Relationship Id="rId13" Type="http://schemas.openxmlformats.org/officeDocument/2006/relationships/slide" Target="slides/slide8.xml"/><Relationship Id="rId57" Type="http://customschemas.google.com/relationships/presentationmetadata" Target="metadata"/><Relationship Id="rId12" Type="http://schemas.openxmlformats.org/officeDocument/2006/relationships/slide" Target="slides/slide7.xml"/><Relationship Id="rId56" Type="http://schemas.openxmlformats.org/officeDocument/2006/relationships/font" Target="fonts/RobotoCondensedLight-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Ofelia - RECORD presentation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a:t>Ofelia </a:t>
            </a:r>
            <a:endParaRPr/>
          </a:p>
          <a:p>
            <a:pPr indent="0" lvl="0" marL="0" marR="0" rtl="0" algn="l">
              <a:lnSpc>
                <a:spcPct val="100000"/>
              </a:lnSpc>
              <a:spcBef>
                <a:spcPts val="0"/>
              </a:spcBef>
              <a:spcAft>
                <a:spcPts val="0"/>
              </a:spcAft>
              <a:buClr>
                <a:srgbClr val="000000"/>
              </a:buClr>
              <a:buSzPts val="1400"/>
              <a:buFont typeface="Arial"/>
              <a:buNone/>
            </a:pPr>
            <a:r>
              <a:rPr lang="en-US"/>
              <a:t>We would like to share a short video to provide context to this presentation.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On behalf of Canyons School District and the Instructional Support Department Language Team, we are delighted that you would join us tonight for this year’s Parent Orientation Meeting about the Dual Language Immersion Program.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b="1" lang="en-US">
                <a:solidFill>
                  <a:schemeClr val="dk1"/>
                </a:solidFill>
              </a:rPr>
              <a:t>We thank you for your time and for your interest in this educational option for your student.</a:t>
            </a:r>
            <a:endParaRPr b="1">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I would like to this opportunity to introduce the language Team that supports the DLI programs in Canyons.</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Our language Team is made up of 7 Team members as you can on the slide--</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The Team is represented here tonight by Raul Martin--Raul would you wave --Raul supports our Spanish programs,</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Summer Wu--Summer would you wave--Summer supports our Chinese programs</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Julie Butler--Julie would you wave--Julie supports our French programs.</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p:txBody>
      </p:sp>
      <p:sp>
        <p:nvSpPr>
          <p:cNvPr id="162" name="Google Shape;16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Tonight’s presentation will follow this agenda:</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Ofelia</a:t>
            </a:r>
            <a:endParaRPr>
              <a:solidFill>
                <a:schemeClr val="dk1"/>
              </a:solidFill>
            </a:endParaRPr>
          </a:p>
          <a:p>
            <a:pPr indent="0" lvl="0" marL="0" rtl="0" algn="l">
              <a:lnSpc>
                <a:spcPct val="100000"/>
              </a:lnSpc>
              <a:spcBef>
                <a:spcPts val="0"/>
              </a:spcBef>
              <a:spcAft>
                <a:spcPts val="0"/>
              </a:spcAft>
              <a:buSzPts val="1400"/>
              <a:buNone/>
            </a:pPr>
            <a:r>
              <a:rPr b="1" lang="en-US" sz="1200">
                <a:solidFill>
                  <a:srgbClr val="800000"/>
                </a:solidFill>
                <a:latin typeface="Roboto Condensed"/>
                <a:ea typeface="Roboto Condensed"/>
                <a:cs typeface="Roboto Condensed"/>
                <a:sym typeface="Roboto Condensed"/>
              </a:rPr>
              <a:t>All the immersion programs in Canyons School District follow the Utah State Dual Language Immersion Model and they share 3 common program goals:</a:t>
            </a:r>
            <a:endParaRPr b="1" sz="1200">
              <a:solidFill>
                <a:srgbClr val="800000"/>
              </a:solidFill>
              <a:latin typeface="Roboto Condensed"/>
              <a:ea typeface="Roboto Condensed"/>
              <a:cs typeface="Roboto Condensed"/>
              <a:sym typeface="Roboto Condensed"/>
            </a:endParaRPr>
          </a:p>
          <a:p>
            <a:pPr indent="0" lvl="0" marL="0" rtl="0" algn="l">
              <a:lnSpc>
                <a:spcPct val="100000"/>
              </a:lnSpc>
              <a:spcBef>
                <a:spcPts val="0"/>
              </a:spcBef>
              <a:spcAft>
                <a:spcPts val="0"/>
              </a:spcAft>
              <a:buSzPts val="1400"/>
              <a:buNone/>
            </a:pPr>
            <a:r>
              <a:t/>
            </a:r>
            <a:endParaRPr b="1" sz="1200">
              <a:solidFill>
                <a:srgbClr val="800000"/>
              </a:solidFill>
              <a:latin typeface="Roboto Condensed"/>
              <a:ea typeface="Roboto Condensed"/>
              <a:cs typeface="Roboto Condensed"/>
              <a:sym typeface="Roboto Condensed"/>
            </a:endParaRPr>
          </a:p>
          <a:p>
            <a:pPr indent="-304800" lvl="0" marL="457200" rtl="0" algn="l">
              <a:lnSpc>
                <a:spcPct val="100000"/>
              </a:lnSpc>
              <a:spcBef>
                <a:spcPts val="0"/>
              </a:spcBef>
              <a:spcAft>
                <a:spcPts val="0"/>
              </a:spcAft>
              <a:buClr>
                <a:srgbClr val="800000"/>
              </a:buClr>
              <a:buSzPts val="1200"/>
              <a:buFont typeface="Roboto Condensed"/>
              <a:buAutoNum type="arabicPeriod"/>
            </a:pPr>
            <a:r>
              <a:rPr b="1" lang="en-US" sz="1200">
                <a:solidFill>
                  <a:srgbClr val="800000"/>
                </a:solidFill>
                <a:latin typeface="Roboto Condensed"/>
                <a:ea typeface="Roboto Condensed"/>
                <a:cs typeface="Roboto Condensed"/>
                <a:sym typeface="Roboto Condensed"/>
              </a:rPr>
              <a:t>When we refer to the first goal ot Academic Achievement Across Subjects We want to know that  your student’s academic progress in all academic areas such as Math, Science, Social Studies and English Language Arts will be monitored with the same monitoring measures that the District uses to monitor academic progress for all students in Canyons District.</a:t>
            </a:r>
            <a:endParaRPr b="1" sz="1200">
              <a:solidFill>
                <a:srgbClr val="800000"/>
              </a:solidFill>
              <a:latin typeface="Roboto Condensed"/>
              <a:ea typeface="Roboto Condensed"/>
              <a:cs typeface="Roboto Condensed"/>
              <a:sym typeface="Roboto Condensed"/>
            </a:endParaRPr>
          </a:p>
          <a:p>
            <a:pPr indent="0" lvl="0" marL="0" rtl="0" algn="l">
              <a:lnSpc>
                <a:spcPct val="100000"/>
              </a:lnSpc>
              <a:spcBef>
                <a:spcPts val="0"/>
              </a:spcBef>
              <a:spcAft>
                <a:spcPts val="0"/>
              </a:spcAft>
              <a:buSzPts val="1400"/>
              <a:buNone/>
            </a:pPr>
            <a:r>
              <a:t/>
            </a:r>
            <a:endParaRPr b="1" sz="1200">
              <a:solidFill>
                <a:srgbClr val="800000"/>
              </a:solidFill>
              <a:latin typeface="Roboto Condensed"/>
              <a:ea typeface="Roboto Condensed"/>
              <a:cs typeface="Roboto Condensed"/>
              <a:sym typeface="Roboto Condensed"/>
            </a:endParaRPr>
          </a:p>
          <a:p>
            <a:pPr indent="-304800" lvl="0" marL="457200" rtl="0" algn="l">
              <a:lnSpc>
                <a:spcPct val="100000"/>
              </a:lnSpc>
              <a:spcBef>
                <a:spcPts val="0"/>
              </a:spcBef>
              <a:spcAft>
                <a:spcPts val="0"/>
              </a:spcAft>
              <a:buClr>
                <a:srgbClr val="800000"/>
              </a:buClr>
              <a:buSzPts val="1200"/>
              <a:buFont typeface="Roboto Condensed"/>
              <a:buAutoNum type="arabicPeriod"/>
            </a:pPr>
            <a:r>
              <a:rPr b="1" lang="en-US" sz="1200">
                <a:solidFill>
                  <a:srgbClr val="800000"/>
                </a:solidFill>
                <a:latin typeface="Roboto Condensed"/>
                <a:ea typeface="Roboto Condensed"/>
                <a:cs typeface="Roboto Condensed"/>
                <a:sym typeface="Roboto Condensed"/>
              </a:rPr>
              <a:t>The student’s language progress in the second language will be monitored using an informal tool in grades K-2 and a formative tool that is also used in grades 3-9.  We will introduce both of these tools later in the presentation.  These are monitoring measures that are specific to language proficiency in the immersion language.  In Canyons that would be Chinese, French and Spanish.</a:t>
            </a:r>
            <a:endParaRPr b="1" sz="1200">
              <a:solidFill>
                <a:srgbClr val="800000"/>
              </a:solidFill>
              <a:latin typeface="Roboto Condensed"/>
              <a:ea typeface="Roboto Condensed"/>
              <a:cs typeface="Roboto Condensed"/>
              <a:sym typeface="Roboto Condensed"/>
            </a:endParaRPr>
          </a:p>
          <a:p>
            <a:pPr indent="0" lvl="0" marL="0" rtl="0" algn="l">
              <a:lnSpc>
                <a:spcPct val="100000"/>
              </a:lnSpc>
              <a:spcBef>
                <a:spcPts val="0"/>
              </a:spcBef>
              <a:spcAft>
                <a:spcPts val="0"/>
              </a:spcAft>
              <a:buSzPts val="1400"/>
              <a:buNone/>
            </a:pPr>
            <a:r>
              <a:t/>
            </a:r>
            <a:endParaRPr b="1" sz="1200">
              <a:solidFill>
                <a:srgbClr val="800000"/>
              </a:solidFill>
              <a:latin typeface="Roboto Condensed"/>
              <a:ea typeface="Roboto Condensed"/>
              <a:cs typeface="Roboto Condensed"/>
              <a:sym typeface="Roboto Condensed"/>
            </a:endParaRPr>
          </a:p>
          <a:p>
            <a:pPr indent="0" lvl="0" marL="0" rtl="0" algn="l">
              <a:lnSpc>
                <a:spcPct val="100000"/>
              </a:lnSpc>
              <a:spcBef>
                <a:spcPts val="0"/>
              </a:spcBef>
              <a:spcAft>
                <a:spcPts val="0"/>
              </a:spcAft>
              <a:buSzPts val="1400"/>
              <a:buNone/>
            </a:pPr>
            <a:r>
              <a:t/>
            </a:r>
            <a:endParaRPr b="1" sz="1200">
              <a:solidFill>
                <a:srgbClr val="800000"/>
              </a:solidFill>
              <a:latin typeface="Roboto Condensed"/>
              <a:ea typeface="Roboto Condensed"/>
              <a:cs typeface="Roboto Condensed"/>
              <a:sym typeface="Roboto Condensed"/>
            </a:endParaRPr>
          </a:p>
          <a:p>
            <a:pPr indent="-304800" lvl="0" marL="457200" rtl="0" algn="l">
              <a:lnSpc>
                <a:spcPct val="100000"/>
              </a:lnSpc>
              <a:spcBef>
                <a:spcPts val="0"/>
              </a:spcBef>
              <a:spcAft>
                <a:spcPts val="0"/>
              </a:spcAft>
              <a:buClr>
                <a:srgbClr val="800000"/>
              </a:buClr>
              <a:buSzPts val="1200"/>
              <a:buFont typeface="Roboto Condensed"/>
              <a:buAutoNum type="arabicPeriod"/>
            </a:pPr>
            <a:r>
              <a:rPr b="1" lang="en-US" sz="1200">
                <a:solidFill>
                  <a:srgbClr val="800000"/>
                </a:solidFill>
                <a:latin typeface="Roboto Condensed"/>
                <a:ea typeface="Roboto Condensed"/>
                <a:cs typeface="Roboto Condensed"/>
                <a:sym typeface="Roboto Condensed"/>
              </a:rPr>
              <a:t>The good news is that we a plethora of research spanning 60 years plus demostrating that these are not simple program goals, but rather consistent outcomes of the dual language immersion programs.</a:t>
            </a:r>
            <a:endParaRPr b="1" sz="1200">
              <a:solidFill>
                <a:srgbClr val="800000"/>
              </a:solidFill>
              <a:latin typeface="Roboto Condensed"/>
              <a:ea typeface="Roboto Condensed"/>
              <a:cs typeface="Roboto Condensed"/>
              <a:sym typeface="Roboto Condensed"/>
            </a:endParaRPr>
          </a:p>
        </p:txBody>
      </p:sp>
      <p:sp>
        <p:nvSpPr>
          <p:cNvPr id="174" name="Google Shape;174;p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t>The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O</a:t>
            </a:r>
            <a:endParaRPr/>
          </a:p>
        </p:txBody>
      </p:sp>
      <p:sp>
        <p:nvSpPr>
          <p:cNvPr id="189" name="Google Shape;189;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
        <p:nvSpPr>
          <p:cNvPr id="195" name="Google Shape;195;p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
        <p:nvSpPr>
          <p:cNvPr id="201" name="Google Shape;201;p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
        <p:nvSpPr>
          <p:cNvPr id="207" name="Google Shape;207;p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a:p>
            <a:pPr indent="0" lvl="0" marL="0" rtl="0" algn="l">
              <a:lnSpc>
                <a:spcPct val="100000"/>
              </a:lnSpc>
              <a:spcBef>
                <a:spcPts val="0"/>
              </a:spcBef>
              <a:spcAft>
                <a:spcPts val="0"/>
              </a:spcAft>
              <a:buSzPts val="1400"/>
              <a:buNone/>
            </a:pPr>
            <a:r>
              <a:t/>
            </a:r>
            <a:endParaRPr/>
          </a:p>
        </p:txBody>
      </p:sp>
      <p:sp>
        <p:nvSpPr>
          <p:cNvPr id="213" name="Google Shape;213;p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
        <p:nvSpPr>
          <p:cNvPr id="219" name="Google Shape;219;p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6f659cccaf_1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6f659cccaf_1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Ofelia</a:t>
            </a:r>
            <a:endParaRPr/>
          </a:p>
        </p:txBody>
      </p:sp>
      <p:sp>
        <p:nvSpPr>
          <p:cNvPr id="240" name="Google Shape;240;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a4735fbf96_0_7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Ofelia</a:t>
            </a:r>
            <a:endParaRPr/>
          </a:p>
        </p:txBody>
      </p:sp>
      <p:sp>
        <p:nvSpPr>
          <p:cNvPr id="252" name="Google Shape;252;ga4735fbf96_0_7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a4735fbf96_1_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Ofelia</a:t>
            </a:r>
            <a:endParaRPr/>
          </a:p>
        </p:txBody>
      </p:sp>
      <p:sp>
        <p:nvSpPr>
          <p:cNvPr id="265" name="Google Shape;265;ga4735fbf96_1_1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Raúl reads questions</a:t>
            </a:r>
            <a:endParaRPr/>
          </a:p>
        </p:txBody>
      </p:sp>
      <p:sp>
        <p:nvSpPr>
          <p:cNvPr id="292" name="Google Shape;292;p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a4879f56d7_8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a4879f56d7_8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a4cd99e0d5_1_7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R - onwards</a:t>
            </a:r>
            <a:endParaRPr/>
          </a:p>
        </p:txBody>
      </p:sp>
      <p:sp>
        <p:nvSpPr>
          <p:cNvPr id="305" name="Google Shape;305;ga4cd99e0d5_1_7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r</a:t>
            </a:r>
            <a:endParaRPr/>
          </a:p>
        </p:txBody>
      </p:sp>
      <p:sp>
        <p:nvSpPr>
          <p:cNvPr id="311" name="Google Shape;311;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a4cd99e0d5_1_1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r</a:t>
            </a:r>
            <a:endParaRPr/>
          </a:p>
        </p:txBody>
      </p:sp>
      <p:sp>
        <p:nvSpPr>
          <p:cNvPr id="318" name="Google Shape;318;ga4cd99e0d5_1_1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a4cd99e0d5_1_10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r</a:t>
            </a:r>
            <a:endParaRPr/>
          </a:p>
        </p:txBody>
      </p:sp>
      <p:sp>
        <p:nvSpPr>
          <p:cNvPr id="323" name="Google Shape;323;ga4cd99e0d5_1_10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Raúl</a:t>
            </a:r>
            <a:endParaRPr/>
          </a:p>
        </p:txBody>
      </p:sp>
      <p:sp>
        <p:nvSpPr>
          <p:cNvPr id="329" name="Google Shape;329;p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35" name="Google Shape;335;p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42" name="Google Shape;342;p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49" name="Google Shape;349;p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57" name="Google Shape;357;p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a4735fbf96_0_6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64" name="Google Shape;364;ga4735fbf96_0_6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a4735fbf96_0_6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p:txBody>
      </p:sp>
      <p:sp>
        <p:nvSpPr>
          <p:cNvPr id="371" name="Google Shape;371;ga4735fbf96_0_6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a4735fbf96_0_6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ga4735fbf96_0_6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R</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highlight: at the bottom, you have to click in the I AGREE, put name, and MUST not forget to SUBMIT. When you have clicked submit, you should get a notification about it. It is at the very bottom. </a:t>
            </a:r>
            <a:endParaRPr/>
          </a:p>
        </p:txBody>
      </p:sp>
      <p:sp>
        <p:nvSpPr>
          <p:cNvPr id="385" name="Google Shape;385;p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a4cd99e0d5_1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t>Ofelia</a:t>
            </a:r>
            <a:endParaRPr/>
          </a:p>
        </p:txBody>
      </p:sp>
      <p:sp>
        <p:nvSpPr>
          <p:cNvPr id="394" name="Google Shape;394;ga4cd99e0d5_1_1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a4cd99e0d5_1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Raul once your child is in the program, the question is: how do I support that?</a:t>
            </a:r>
            <a:endParaRPr/>
          </a:p>
          <a:p>
            <a:pPr indent="0" lvl="0" marL="0" rtl="0" algn="l">
              <a:lnSpc>
                <a:spcPct val="100000"/>
              </a:lnSpc>
              <a:spcBef>
                <a:spcPts val="0"/>
              </a:spcBef>
              <a:spcAft>
                <a:spcPts val="0"/>
              </a:spcAft>
              <a:buSzPts val="1400"/>
              <a:buNone/>
            </a:pPr>
            <a:r>
              <a:t/>
            </a:r>
            <a:endParaRPr/>
          </a:p>
          <a:p>
            <a:pPr indent="-317500" lvl="0" marL="457200" rtl="0" algn="l">
              <a:lnSpc>
                <a:spcPct val="100000"/>
              </a:lnSpc>
              <a:spcBef>
                <a:spcPts val="0"/>
              </a:spcBef>
              <a:spcAft>
                <a:spcPts val="0"/>
              </a:spcAft>
              <a:buSzPts val="1400"/>
              <a:buChar char="-"/>
            </a:pPr>
            <a:r>
              <a:rPr lang="en-US"/>
              <a:t>which you are doing</a:t>
            </a:r>
            <a:endParaRPr/>
          </a:p>
          <a:p>
            <a:pPr indent="-317500" lvl="0" marL="457200" rtl="0" algn="l">
              <a:lnSpc>
                <a:spcPct val="100000"/>
              </a:lnSpc>
              <a:spcBef>
                <a:spcPts val="0"/>
              </a:spcBef>
              <a:spcAft>
                <a:spcPts val="0"/>
              </a:spcAft>
              <a:buSzPts val="1400"/>
              <a:buChar char="-"/>
            </a:pPr>
            <a:r>
              <a:rPr lang="en-US"/>
              <a:t>this is not a one year program, this is a k12, if you child is to gain the full benefit of an immersion, this is a long term participation committment</a:t>
            </a:r>
            <a:endParaRPr/>
          </a:p>
          <a:p>
            <a:pPr indent="-317500" lvl="0" marL="457200" rtl="0" algn="l">
              <a:lnSpc>
                <a:spcPct val="100000"/>
              </a:lnSpc>
              <a:spcBef>
                <a:spcPts val="0"/>
              </a:spcBef>
              <a:spcAft>
                <a:spcPts val="0"/>
              </a:spcAft>
              <a:buSzPts val="1400"/>
              <a:buChar char="-"/>
            </a:pPr>
            <a:r>
              <a:rPr lang="en-US"/>
              <a:t>Provide: opportunities in the community to the language that is being learned in their community: restaurants, festivals, movies, organizations that sponsor movie festivals or activities, the mexican consulate does the same with movies for children… so that the children can interact with native speakers or with second language speakers outside of the classroom . </a:t>
            </a:r>
            <a:endParaRPr/>
          </a:p>
          <a:p>
            <a:pPr indent="-317500" lvl="0" marL="457200" rtl="0" algn="l">
              <a:lnSpc>
                <a:spcPct val="100000"/>
              </a:lnSpc>
              <a:spcBef>
                <a:spcPts val="0"/>
              </a:spcBef>
              <a:spcAft>
                <a:spcPts val="0"/>
              </a:spcAft>
              <a:buSzPts val="1400"/>
              <a:buChar char="-"/>
            </a:pPr>
            <a:r>
              <a:rPr lang="en-US"/>
              <a:t>Encourage</a:t>
            </a:r>
            <a:endParaRPr/>
          </a:p>
          <a:p>
            <a:pPr indent="-317500" lvl="0" marL="457200" rtl="0" algn="l">
              <a:lnSpc>
                <a:spcPct val="100000"/>
              </a:lnSpc>
              <a:spcBef>
                <a:spcPts val="0"/>
              </a:spcBef>
              <a:spcAft>
                <a:spcPts val="0"/>
              </a:spcAft>
              <a:buSzPts val="1400"/>
              <a:buChar char="-"/>
            </a:pPr>
            <a:r>
              <a:rPr lang="en-US"/>
              <a:t>Read to your child in English: we want to have your children experience lots of different things and situations, outside of the classroom. </a:t>
            </a:r>
            <a:endParaRPr/>
          </a:p>
          <a:p>
            <a:pPr indent="-317500" lvl="0" marL="457200" rtl="0" algn="l">
              <a:lnSpc>
                <a:spcPct val="100000"/>
              </a:lnSpc>
              <a:spcBef>
                <a:spcPts val="0"/>
              </a:spcBef>
              <a:spcAft>
                <a:spcPts val="0"/>
              </a:spcAft>
              <a:buSzPts val="1400"/>
              <a:buChar char="-"/>
            </a:pPr>
            <a:r>
              <a:rPr lang="en-US"/>
              <a:t>Provide transportation: part of the opportunity is that the student is on time and has an approrpiate way of getting to the school. </a:t>
            </a:r>
            <a:endParaRPr/>
          </a:p>
          <a:p>
            <a:pPr indent="0" lvl="0" marL="0" rtl="0" algn="l">
              <a:lnSpc>
                <a:spcPct val="100000"/>
              </a:lnSpc>
              <a:spcBef>
                <a:spcPts val="0"/>
              </a:spcBef>
              <a:spcAft>
                <a:spcPts val="0"/>
              </a:spcAft>
              <a:buSzPts val="1400"/>
              <a:buNone/>
            </a:pPr>
            <a:r>
              <a:t/>
            </a:r>
            <a:endParaRPr/>
          </a:p>
        </p:txBody>
      </p:sp>
      <p:sp>
        <p:nvSpPr>
          <p:cNvPr id="400" name="Google Shape;400;ga4cd99e0d5_1_2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06" name="Google Shape;406;p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32"/>
          <p:cNvSpPr/>
          <p:nvPr/>
        </p:nvSpPr>
        <p:spPr>
          <a:xfrm>
            <a:off x="7544483" y="657775"/>
            <a:ext cx="1299300" cy="4329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11" name="Google Shape;11;p32"/>
          <p:cNvGrpSpPr/>
          <p:nvPr/>
        </p:nvGrpSpPr>
        <p:grpSpPr>
          <a:xfrm>
            <a:off x="0" y="-7088"/>
            <a:ext cx="8661398" cy="5150588"/>
            <a:chOff x="0" y="-7088"/>
            <a:chExt cx="8661398" cy="5150588"/>
          </a:xfrm>
        </p:grpSpPr>
        <p:sp>
          <p:nvSpPr>
            <p:cNvPr id="12" name="Google Shape;12;p32"/>
            <p:cNvSpPr/>
            <p:nvPr/>
          </p:nvSpPr>
          <p:spPr>
            <a:xfrm>
              <a:off x="0" y="0"/>
              <a:ext cx="3525000" cy="5143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32"/>
            <p:cNvSpPr/>
            <p:nvPr/>
          </p:nvSpPr>
          <p:spPr>
            <a:xfrm flipH="1" rot="10800000">
              <a:off x="3517898" y="-7088"/>
              <a:ext cx="5143500" cy="5143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14" name="Google Shape;14;p32"/>
          <p:cNvGrpSpPr/>
          <p:nvPr/>
        </p:nvGrpSpPr>
        <p:grpSpPr>
          <a:xfrm flipH="1" rot="10800000">
            <a:off x="1" y="1090763"/>
            <a:ext cx="8847502" cy="2961975"/>
            <a:chOff x="-8178042" y="-4493254"/>
            <a:chExt cx="19483597" cy="6522736"/>
          </a:xfrm>
        </p:grpSpPr>
        <p:sp>
          <p:nvSpPr>
            <p:cNvPr id="15" name="Google Shape;15;p32"/>
            <p:cNvSpPr/>
            <p:nvPr/>
          </p:nvSpPr>
          <p:spPr>
            <a:xfrm>
              <a:off x="-8178042" y="-4493118"/>
              <a:ext cx="12968400" cy="65226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16" name="Google Shape;16;p32"/>
            <p:cNvSpPr/>
            <p:nvPr/>
          </p:nvSpPr>
          <p:spPr>
            <a:xfrm>
              <a:off x="4782955" y="-4493254"/>
              <a:ext cx="6522600" cy="65226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17" name="Google Shape;17;p32"/>
          <p:cNvGrpSpPr/>
          <p:nvPr/>
        </p:nvGrpSpPr>
        <p:grpSpPr>
          <a:xfrm>
            <a:off x="3677236" y="4278349"/>
            <a:ext cx="5480828" cy="432996"/>
            <a:chOff x="5582265" y="4646738"/>
            <a:chExt cx="5480828" cy="432996"/>
          </a:xfrm>
        </p:grpSpPr>
        <p:sp>
          <p:nvSpPr>
            <p:cNvPr id="18" name="Google Shape;18;p32"/>
            <p:cNvSpPr/>
            <p:nvPr/>
          </p:nvSpPr>
          <p:spPr>
            <a:xfrm rot="10800000">
              <a:off x="5582265"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 name="Google Shape;19;p32"/>
            <p:cNvGrpSpPr/>
            <p:nvPr/>
          </p:nvGrpSpPr>
          <p:grpSpPr>
            <a:xfrm flipH="1">
              <a:off x="5585232" y="4646738"/>
              <a:ext cx="5477861" cy="304551"/>
              <a:chOff x="-24158748" y="330075"/>
              <a:chExt cx="30568423" cy="1699506"/>
            </a:xfrm>
          </p:grpSpPr>
          <p:sp>
            <p:nvSpPr>
              <p:cNvPr id="20" name="Google Shape;20;p32"/>
              <p:cNvSpPr/>
              <p:nvPr/>
            </p:nvSpPr>
            <p:spPr>
              <a:xfrm>
                <a:off x="-24158748" y="330081"/>
                <a:ext cx="28907999"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2"/>
              <p:cNvSpPr/>
              <p:nvPr/>
            </p:nvSpPr>
            <p:spPr>
              <a:xfrm>
                <a:off x="4710175"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2" name="Google Shape;22;p32"/>
          <p:cNvSpPr txBox="1"/>
          <p:nvPr>
            <p:ph type="ctrTitle"/>
          </p:nvPr>
        </p:nvSpPr>
        <p:spPr>
          <a:xfrm>
            <a:off x="685800" y="1090750"/>
            <a:ext cx="5367900" cy="2961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1pPr>
            <a:lvl2pPr lvl="1"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2pPr>
            <a:lvl3pPr lvl="2"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3pPr>
            <a:lvl4pPr lvl="3"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4pPr>
            <a:lvl5pPr lvl="4"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5pPr>
            <a:lvl6pPr lvl="5"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6pPr>
            <a:lvl7pPr lvl="6"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7pPr>
            <a:lvl8pPr lvl="7"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8pPr>
            <a:lvl9pPr lvl="8" marR="0" algn="ctr">
              <a:lnSpc>
                <a:spcPct val="100000"/>
              </a:lnSpc>
              <a:spcBef>
                <a:spcPts val="0"/>
              </a:spcBef>
              <a:spcAft>
                <a:spcPts val="0"/>
              </a:spcAft>
              <a:buClr>
                <a:srgbClr val="FFFFFF"/>
              </a:buClr>
              <a:buSzPts val="4800"/>
              <a:buFont typeface="Roboto Condensed"/>
              <a:buNone/>
              <a:defRPr b="1" i="0" sz="4800" u="none" cap="none" strike="noStrike">
                <a:solidFill>
                  <a:srgbClr val="FFFFFF"/>
                </a:solidFill>
                <a:latin typeface="Roboto Condensed"/>
                <a:ea typeface="Roboto Condensed"/>
                <a:cs typeface="Roboto Condensed"/>
                <a:sym typeface="Roboto Condensed"/>
              </a:defRPr>
            </a:lvl9pPr>
          </a:lstStyle>
          <a:p/>
        </p:txBody>
      </p:sp>
      <p:pic>
        <p:nvPicPr>
          <p:cNvPr id="23" name="Google Shape;23;p32"/>
          <p:cNvPicPr preferRelativeResize="0"/>
          <p:nvPr/>
        </p:nvPicPr>
        <p:blipFill rotWithShape="1">
          <a:blip r:embed="rId2">
            <a:alphaModFix/>
          </a:blip>
          <a:srcRect b="0" l="0" r="0" t="0"/>
          <a:stretch/>
        </p:blipFill>
        <p:spPr>
          <a:xfrm>
            <a:off x="0" y="37289"/>
            <a:ext cx="3090300" cy="827788"/>
          </a:xfrm>
          <a:prstGeom prst="rect">
            <a:avLst/>
          </a:prstGeom>
          <a:noFill/>
          <a:ln>
            <a:noFill/>
          </a:ln>
        </p:spPr>
      </p:pic>
      <p:pic>
        <p:nvPicPr>
          <p:cNvPr id="24" name="Google Shape;24;p32"/>
          <p:cNvPicPr preferRelativeResize="0"/>
          <p:nvPr/>
        </p:nvPicPr>
        <p:blipFill rotWithShape="1">
          <a:blip r:embed="rId3">
            <a:alphaModFix/>
          </a:blip>
          <a:srcRect b="0" l="0" r="0" t="0"/>
          <a:stretch/>
        </p:blipFill>
        <p:spPr>
          <a:xfrm>
            <a:off x="7592896" y="4254256"/>
            <a:ext cx="1316835" cy="35273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5" name="Shape 25"/>
        <p:cNvGrpSpPr/>
        <p:nvPr/>
      </p:nvGrpSpPr>
      <p:grpSpPr>
        <a:xfrm>
          <a:off x="0" y="0"/>
          <a:ext cx="0" cy="0"/>
          <a:chOff x="0" y="0"/>
          <a:chExt cx="0" cy="0"/>
        </a:xfrm>
      </p:grpSpPr>
      <p:grpSp>
        <p:nvGrpSpPr>
          <p:cNvPr id="26" name="Google Shape;26;p33"/>
          <p:cNvGrpSpPr/>
          <p:nvPr/>
        </p:nvGrpSpPr>
        <p:grpSpPr>
          <a:xfrm>
            <a:off x="-4" y="40"/>
            <a:ext cx="7072430" cy="1327315"/>
            <a:chOff x="-4" y="40"/>
            <a:chExt cx="7072430" cy="1327315"/>
          </a:xfrm>
        </p:grpSpPr>
        <p:sp>
          <p:nvSpPr>
            <p:cNvPr id="27" name="Google Shape;27;p33"/>
            <p:cNvSpPr/>
            <p:nvPr/>
          </p:nvSpPr>
          <p:spPr>
            <a:xfrm>
              <a:off x="6292649" y="126425"/>
              <a:ext cx="779700" cy="2598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28" name="Google Shape;28;p33"/>
            <p:cNvGrpSpPr/>
            <p:nvPr/>
          </p:nvGrpSpPr>
          <p:grpSpPr>
            <a:xfrm flipH="1" rot="10800000">
              <a:off x="3" y="40"/>
              <a:ext cx="6756168" cy="1327315"/>
              <a:chOff x="-2168138" y="330075"/>
              <a:chExt cx="8650663" cy="1699506"/>
            </a:xfrm>
          </p:grpSpPr>
          <p:sp>
            <p:nvSpPr>
              <p:cNvPr id="29" name="Google Shape;29;p33"/>
              <p:cNvSpPr/>
              <p:nvPr/>
            </p:nvSpPr>
            <p:spPr>
              <a:xfrm>
                <a:off x="-2168138" y="330081"/>
                <a:ext cx="69582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30" name="Google Shape;30;p33"/>
              <p:cNvSpPr/>
              <p:nvPr/>
            </p:nvSpPr>
            <p:spPr>
              <a:xfrm>
                <a:off x="4783025"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31" name="Google Shape;31;p33"/>
            <p:cNvGrpSpPr/>
            <p:nvPr/>
          </p:nvGrpSpPr>
          <p:grpSpPr>
            <a:xfrm flipH="1" rot="10800000">
              <a:off x="-4" y="381007"/>
              <a:ext cx="7072430" cy="771744"/>
              <a:chOff x="-9092084" y="330075"/>
              <a:chExt cx="15574609" cy="1699501"/>
            </a:xfrm>
          </p:grpSpPr>
          <p:sp>
            <p:nvSpPr>
              <p:cNvPr id="32" name="Google Shape;32;p33"/>
              <p:cNvSpPr/>
              <p:nvPr/>
            </p:nvSpPr>
            <p:spPr>
              <a:xfrm>
                <a:off x="-9092084" y="330076"/>
                <a:ext cx="1388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33" name="Google Shape;33;p33"/>
              <p:cNvSpPr/>
              <p:nvPr/>
            </p:nvSpPr>
            <p:spPr>
              <a:xfrm>
                <a:off x="4783025"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grpSp>
        <p:nvGrpSpPr>
          <p:cNvPr id="34" name="Google Shape;34;p33"/>
          <p:cNvGrpSpPr/>
          <p:nvPr/>
        </p:nvGrpSpPr>
        <p:grpSpPr>
          <a:xfrm>
            <a:off x="6946842" y="4472723"/>
            <a:ext cx="2202830" cy="670795"/>
            <a:chOff x="5575242" y="4472723"/>
            <a:chExt cx="2202830" cy="670795"/>
          </a:xfrm>
        </p:grpSpPr>
        <p:sp>
          <p:nvSpPr>
            <p:cNvPr id="35" name="Google Shape;35;p33"/>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6" name="Google Shape;36;p33"/>
            <p:cNvGrpSpPr/>
            <p:nvPr/>
          </p:nvGrpSpPr>
          <p:grpSpPr>
            <a:xfrm flipH="1">
              <a:off x="5734850" y="4472723"/>
              <a:ext cx="2040837" cy="670795"/>
              <a:chOff x="1297954" y="330075"/>
              <a:chExt cx="5169293" cy="1699506"/>
            </a:xfrm>
          </p:grpSpPr>
          <p:sp>
            <p:nvSpPr>
              <p:cNvPr id="37" name="Google Shape;37;p33"/>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3"/>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9" name="Google Shape;39;p33"/>
            <p:cNvGrpSpPr/>
            <p:nvPr/>
          </p:nvGrpSpPr>
          <p:grpSpPr>
            <a:xfrm flipH="1">
              <a:off x="5578209" y="4646738"/>
              <a:ext cx="2199863" cy="304563"/>
              <a:chOff x="-5827153" y="330075"/>
              <a:chExt cx="12276019" cy="1699569"/>
            </a:xfrm>
          </p:grpSpPr>
          <p:sp>
            <p:nvSpPr>
              <p:cNvPr id="40" name="Google Shape;40;p33"/>
              <p:cNvSpPr/>
              <p:nvPr/>
            </p:nvSpPr>
            <p:spPr>
              <a:xfrm>
                <a:off x="-5827153" y="330144"/>
                <a:ext cx="10612200"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33"/>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42" name="Google Shape;42;p3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1pPr>
            <a:lvl2pPr lvl="1"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2pPr>
            <a:lvl3pPr lvl="2"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3pPr>
            <a:lvl4pPr lvl="3"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4pPr>
            <a:lvl5pPr lvl="4"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5pPr>
            <a:lvl6pPr lvl="5"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6pPr>
            <a:lvl7pPr lvl="6"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7pPr>
            <a:lvl8pPr lvl="7"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8pPr>
            <a:lvl9pPr lvl="8"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9pPr>
          </a:lstStyle>
          <a:p/>
        </p:txBody>
      </p:sp>
      <p:sp>
        <p:nvSpPr>
          <p:cNvPr id="43" name="Google Shape;43;p33"/>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lvl1pPr indent="-381000" lvl="0" marL="457200" marR="0" algn="l">
              <a:lnSpc>
                <a:spcPct val="100000"/>
              </a:lnSpc>
              <a:spcBef>
                <a:spcPts val="6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1pPr>
            <a:lvl2pPr indent="-381000" lvl="1" marL="9144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2pPr>
            <a:lvl3pPr indent="-381000" lvl="2" marL="13716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3pPr>
            <a:lvl4pPr indent="-381000" lvl="3" marL="18288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4pPr>
            <a:lvl5pPr indent="-381000" lvl="4" marL="22860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5pPr>
            <a:lvl6pPr indent="-381000" lvl="5" marL="27432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6pPr>
            <a:lvl7pPr indent="-381000" lvl="6" marL="32004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7pPr>
            <a:lvl8pPr indent="-381000" lvl="7" marL="3657600" marR="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8pPr>
            <a:lvl9pPr indent="-381000" lvl="8" marL="4114800" marR="0" algn="l">
              <a:lnSpc>
                <a:spcPct val="100000"/>
              </a:lnSpc>
              <a:spcBef>
                <a:spcPts val="1000"/>
              </a:spcBef>
              <a:spcAft>
                <a:spcPts val="100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9pPr>
          </a:lstStyle>
          <a:p/>
        </p:txBody>
      </p:sp>
      <p:pic>
        <p:nvPicPr>
          <p:cNvPr id="44" name="Google Shape;44;p33"/>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 name="Shape 45"/>
        <p:cNvGrpSpPr/>
        <p:nvPr/>
      </p:nvGrpSpPr>
      <p:grpSpPr>
        <a:xfrm>
          <a:off x="0" y="0"/>
          <a:ext cx="0" cy="0"/>
          <a:chOff x="0" y="0"/>
          <a:chExt cx="0" cy="0"/>
        </a:xfrm>
      </p:grpSpPr>
      <p:sp>
        <p:nvSpPr>
          <p:cNvPr id="46" name="Google Shape;46;p34"/>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9pPr>
          </a:lstStyle>
          <a:p>
            <a:pPr indent="0" lvl="0" marL="0" rtl="0" algn="r">
              <a:spcBef>
                <a:spcPts val="0"/>
              </a:spcBef>
              <a:spcAft>
                <a:spcPts val="0"/>
              </a:spcAft>
              <a:buNone/>
            </a:pPr>
            <a:fld id="{00000000-1234-1234-1234-123412341234}" type="slidenum">
              <a:rPr lang="en-US"/>
              <a:t>‹#›</a:t>
            </a:fld>
            <a:endParaRPr/>
          </a:p>
        </p:txBody>
      </p:sp>
      <p:grpSp>
        <p:nvGrpSpPr>
          <p:cNvPr id="47" name="Google Shape;47;p34"/>
          <p:cNvGrpSpPr/>
          <p:nvPr/>
        </p:nvGrpSpPr>
        <p:grpSpPr>
          <a:xfrm>
            <a:off x="6946842" y="4472723"/>
            <a:ext cx="2202830" cy="670795"/>
            <a:chOff x="5575242" y="4472723"/>
            <a:chExt cx="2202830" cy="670795"/>
          </a:xfrm>
        </p:grpSpPr>
        <p:sp>
          <p:nvSpPr>
            <p:cNvPr id="48" name="Google Shape;48;p34"/>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 name="Google Shape;49;p34"/>
            <p:cNvGrpSpPr/>
            <p:nvPr/>
          </p:nvGrpSpPr>
          <p:grpSpPr>
            <a:xfrm flipH="1">
              <a:off x="5734850" y="4472723"/>
              <a:ext cx="2040837" cy="670795"/>
              <a:chOff x="1297954" y="330075"/>
              <a:chExt cx="5169293" cy="1699506"/>
            </a:xfrm>
          </p:grpSpPr>
          <p:sp>
            <p:nvSpPr>
              <p:cNvPr id="50" name="Google Shape;50;p34"/>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34"/>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2" name="Google Shape;52;p34"/>
            <p:cNvGrpSpPr/>
            <p:nvPr/>
          </p:nvGrpSpPr>
          <p:grpSpPr>
            <a:xfrm flipH="1">
              <a:off x="5578209" y="4646738"/>
              <a:ext cx="2199863" cy="304563"/>
              <a:chOff x="-5827153" y="330075"/>
              <a:chExt cx="12276019" cy="1699569"/>
            </a:xfrm>
          </p:grpSpPr>
          <p:sp>
            <p:nvSpPr>
              <p:cNvPr id="53" name="Google Shape;53;p34"/>
              <p:cNvSpPr/>
              <p:nvPr/>
            </p:nvSpPr>
            <p:spPr>
              <a:xfrm>
                <a:off x="-5827153" y="330144"/>
                <a:ext cx="10612200"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34"/>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55" name="Google Shape;55;p34"/>
          <p:cNvGrpSpPr/>
          <p:nvPr/>
        </p:nvGrpSpPr>
        <p:grpSpPr>
          <a:xfrm rot="10800000">
            <a:off x="-8" y="-2"/>
            <a:ext cx="2202830" cy="670795"/>
            <a:chOff x="5575242" y="4472723"/>
            <a:chExt cx="2202830" cy="670795"/>
          </a:xfrm>
        </p:grpSpPr>
        <p:sp>
          <p:nvSpPr>
            <p:cNvPr id="56" name="Google Shape;56;p34"/>
            <p:cNvSpPr/>
            <p:nvPr/>
          </p:nvSpPr>
          <p:spPr>
            <a:xfrm rot="10800000">
              <a:off x="5575242" y="4948334"/>
              <a:ext cx="394200" cy="1314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7" name="Google Shape;57;p34"/>
            <p:cNvGrpSpPr/>
            <p:nvPr/>
          </p:nvGrpSpPr>
          <p:grpSpPr>
            <a:xfrm flipH="1">
              <a:off x="5734850" y="4472723"/>
              <a:ext cx="2040837" cy="670795"/>
              <a:chOff x="1297954" y="330075"/>
              <a:chExt cx="5169293" cy="1699506"/>
            </a:xfrm>
          </p:grpSpPr>
          <p:sp>
            <p:nvSpPr>
              <p:cNvPr id="58" name="Google Shape;58;p34"/>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34"/>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0" name="Google Shape;60;p34"/>
            <p:cNvGrpSpPr/>
            <p:nvPr/>
          </p:nvGrpSpPr>
          <p:grpSpPr>
            <a:xfrm flipH="1">
              <a:off x="5578209" y="4646738"/>
              <a:ext cx="2199863" cy="304563"/>
              <a:chOff x="-5827153" y="330075"/>
              <a:chExt cx="12276019" cy="1699569"/>
            </a:xfrm>
          </p:grpSpPr>
          <p:sp>
            <p:nvSpPr>
              <p:cNvPr id="61" name="Google Shape;61;p34"/>
              <p:cNvSpPr/>
              <p:nvPr/>
            </p:nvSpPr>
            <p:spPr>
              <a:xfrm>
                <a:off x="-5827153" y="330144"/>
                <a:ext cx="1061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4"/>
              <p:cNvSpPr/>
              <p:nvPr/>
            </p:nvSpPr>
            <p:spPr>
              <a:xfrm>
                <a:off x="4749366"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63" name="Google Shape;63;p34"/>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4" name="Shape 64"/>
        <p:cNvGrpSpPr/>
        <p:nvPr/>
      </p:nvGrpSpPr>
      <p:grpSpPr>
        <a:xfrm>
          <a:off x="0" y="0"/>
          <a:ext cx="0" cy="0"/>
          <a:chOff x="0" y="0"/>
          <a:chExt cx="0" cy="0"/>
        </a:xfrm>
      </p:grpSpPr>
      <p:grpSp>
        <p:nvGrpSpPr>
          <p:cNvPr id="65" name="Google Shape;65;p35"/>
          <p:cNvGrpSpPr/>
          <p:nvPr/>
        </p:nvGrpSpPr>
        <p:grpSpPr>
          <a:xfrm>
            <a:off x="-4" y="40"/>
            <a:ext cx="7072430" cy="1327315"/>
            <a:chOff x="-4" y="40"/>
            <a:chExt cx="7072430" cy="1327315"/>
          </a:xfrm>
        </p:grpSpPr>
        <p:sp>
          <p:nvSpPr>
            <p:cNvPr id="66" name="Google Shape;66;p35"/>
            <p:cNvSpPr/>
            <p:nvPr/>
          </p:nvSpPr>
          <p:spPr>
            <a:xfrm>
              <a:off x="6292649" y="126425"/>
              <a:ext cx="779700" cy="2598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67" name="Google Shape;67;p35"/>
            <p:cNvGrpSpPr/>
            <p:nvPr/>
          </p:nvGrpSpPr>
          <p:grpSpPr>
            <a:xfrm flipH="1" rot="10800000">
              <a:off x="3" y="40"/>
              <a:ext cx="6756168" cy="1327315"/>
              <a:chOff x="-2168138" y="330075"/>
              <a:chExt cx="8650663" cy="1699506"/>
            </a:xfrm>
          </p:grpSpPr>
          <p:sp>
            <p:nvSpPr>
              <p:cNvPr id="68" name="Google Shape;68;p35"/>
              <p:cNvSpPr/>
              <p:nvPr/>
            </p:nvSpPr>
            <p:spPr>
              <a:xfrm>
                <a:off x="-2168138" y="330081"/>
                <a:ext cx="69582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69" name="Google Shape;69;p35"/>
              <p:cNvSpPr/>
              <p:nvPr/>
            </p:nvSpPr>
            <p:spPr>
              <a:xfrm>
                <a:off x="4783025"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70" name="Google Shape;70;p35"/>
            <p:cNvGrpSpPr/>
            <p:nvPr/>
          </p:nvGrpSpPr>
          <p:grpSpPr>
            <a:xfrm flipH="1" rot="10800000">
              <a:off x="-4" y="381007"/>
              <a:ext cx="7072430" cy="771744"/>
              <a:chOff x="-9092084" y="330075"/>
              <a:chExt cx="15574609" cy="1699501"/>
            </a:xfrm>
          </p:grpSpPr>
          <p:sp>
            <p:nvSpPr>
              <p:cNvPr id="71" name="Google Shape;71;p35"/>
              <p:cNvSpPr/>
              <p:nvPr/>
            </p:nvSpPr>
            <p:spPr>
              <a:xfrm>
                <a:off x="-9092084" y="330076"/>
                <a:ext cx="1388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72" name="Google Shape;72;p35"/>
              <p:cNvSpPr/>
              <p:nvPr/>
            </p:nvSpPr>
            <p:spPr>
              <a:xfrm>
                <a:off x="4783025"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grpSp>
        <p:nvGrpSpPr>
          <p:cNvPr id="73" name="Google Shape;73;p35"/>
          <p:cNvGrpSpPr/>
          <p:nvPr/>
        </p:nvGrpSpPr>
        <p:grpSpPr>
          <a:xfrm>
            <a:off x="6946842" y="4472723"/>
            <a:ext cx="2202830" cy="670795"/>
            <a:chOff x="5575242" y="4472723"/>
            <a:chExt cx="2202830" cy="670795"/>
          </a:xfrm>
        </p:grpSpPr>
        <p:sp>
          <p:nvSpPr>
            <p:cNvPr id="74" name="Google Shape;74;p35"/>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5" name="Google Shape;75;p35"/>
            <p:cNvGrpSpPr/>
            <p:nvPr/>
          </p:nvGrpSpPr>
          <p:grpSpPr>
            <a:xfrm flipH="1">
              <a:off x="5734850" y="4472723"/>
              <a:ext cx="2040837" cy="670795"/>
              <a:chOff x="1297954" y="330075"/>
              <a:chExt cx="5169293" cy="1699506"/>
            </a:xfrm>
          </p:grpSpPr>
          <p:sp>
            <p:nvSpPr>
              <p:cNvPr id="76" name="Google Shape;76;p35"/>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35"/>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8" name="Google Shape;78;p35"/>
            <p:cNvGrpSpPr/>
            <p:nvPr/>
          </p:nvGrpSpPr>
          <p:grpSpPr>
            <a:xfrm flipH="1">
              <a:off x="5578209" y="4646738"/>
              <a:ext cx="2199863" cy="304563"/>
              <a:chOff x="-5827153" y="330075"/>
              <a:chExt cx="12276019" cy="1699569"/>
            </a:xfrm>
          </p:grpSpPr>
          <p:sp>
            <p:nvSpPr>
              <p:cNvPr id="79" name="Google Shape;79;p35"/>
              <p:cNvSpPr/>
              <p:nvPr/>
            </p:nvSpPr>
            <p:spPr>
              <a:xfrm>
                <a:off x="-5827153" y="330144"/>
                <a:ext cx="10612200"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35"/>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81" name="Google Shape;81;p35"/>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1pPr>
            <a:lvl2pPr lvl="1"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2pPr>
            <a:lvl3pPr lvl="2"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3pPr>
            <a:lvl4pPr lvl="3"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4pPr>
            <a:lvl5pPr lvl="4"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5pPr>
            <a:lvl6pPr lvl="5"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6pPr>
            <a:lvl7pPr lvl="6"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7pPr>
            <a:lvl8pPr lvl="7"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8pPr>
            <a:lvl9pPr lvl="8"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9pPr>
          </a:lstStyle>
          <a:p/>
        </p:txBody>
      </p:sp>
      <p:sp>
        <p:nvSpPr>
          <p:cNvPr id="82" name="Google Shape;82;p35"/>
          <p:cNvSpPr txBox="1"/>
          <p:nvPr>
            <p:ph idx="1" type="body"/>
          </p:nvPr>
        </p:nvSpPr>
        <p:spPr>
          <a:xfrm>
            <a:off x="870450" y="1545076"/>
            <a:ext cx="2247900" cy="27099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6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1pPr>
            <a:lvl2pPr indent="-342900" lvl="1" marL="914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2pPr>
            <a:lvl3pPr indent="-342900" lvl="2" marL="1371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3pPr>
            <a:lvl4pPr indent="-342900" lvl="3" marL="18288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4pPr>
            <a:lvl5pPr indent="-342900" lvl="4" marL="22860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5pPr>
            <a:lvl6pPr indent="-342900" lvl="5" marL="27432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6pPr>
            <a:lvl7pPr indent="-342900" lvl="6" marL="3200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7pPr>
            <a:lvl8pPr indent="-342900" lvl="7" marL="3657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8pPr>
            <a:lvl9pPr indent="-342900" lvl="8" marL="4114800" marR="0" algn="l">
              <a:lnSpc>
                <a:spcPct val="100000"/>
              </a:lnSpc>
              <a:spcBef>
                <a:spcPts val="1000"/>
              </a:spcBef>
              <a:spcAft>
                <a:spcPts val="100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9pPr>
          </a:lstStyle>
          <a:p/>
        </p:txBody>
      </p:sp>
      <p:sp>
        <p:nvSpPr>
          <p:cNvPr id="83" name="Google Shape;83;p35"/>
          <p:cNvSpPr txBox="1"/>
          <p:nvPr>
            <p:ph idx="2" type="body"/>
          </p:nvPr>
        </p:nvSpPr>
        <p:spPr>
          <a:xfrm>
            <a:off x="3233637" y="1545076"/>
            <a:ext cx="2247900" cy="27099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6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1pPr>
            <a:lvl2pPr indent="-342900" lvl="1" marL="914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2pPr>
            <a:lvl3pPr indent="-342900" lvl="2" marL="1371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3pPr>
            <a:lvl4pPr indent="-342900" lvl="3" marL="18288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4pPr>
            <a:lvl5pPr indent="-342900" lvl="4" marL="22860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5pPr>
            <a:lvl6pPr indent="-342900" lvl="5" marL="27432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6pPr>
            <a:lvl7pPr indent="-342900" lvl="6" marL="3200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7pPr>
            <a:lvl8pPr indent="-342900" lvl="7" marL="3657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8pPr>
            <a:lvl9pPr indent="-342900" lvl="8" marL="4114800" marR="0" algn="l">
              <a:lnSpc>
                <a:spcPct val="100000"/>
              </a:lnSpc>
              <a:spcBef>
                <a:spcPts val="1000"/>
              </a:spcBef>
              <a:spcAft>
                <a:spcPts val="100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9pPr>
          </a:lstStyle>
          <a:p/>
        </p:txBody>
      </p:sp>
      <p:sp>
        <p:nvSpPr>
          <p:cNvPr id="84" name="Google Shape;84;p35"/>
          <p:cNvSpPr txBox="1"/>
          <p:nvPr>
            <p:ph idx="3" type="body"/>
          </p:nvPr>
        </p:nvSpPr>
        <p:spPr>
          <a:xfrm>
            <a:off x="5540650" y="1545076"/>
            <a:ext cx="2247900" cy="27099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6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1pPr>
            <a:lvl2pPr indent="-342900" lvl="1" marL="914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2pPr>
            <a:lvl3pPr indent="-342900" lvl="2" marL="1371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3pPr>
            <a:lvl4pPr indent="-342900" lvl="3" marL="18288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4pPr>
            <a:lvl5pPr indent="-342900" lvl="4" marL="22860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5pPr>
            <a:lvl6pPr indent="-342900" lvl="5" marL="27432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6pPr>
            <a:lvl7pPr indent="-342900" lvl="6" marL="32004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7pPr>
            <a:lvl8pPr indent="-342900" lvl="7" marL="3657600" marR="0" algn="l">
              <a:lnSpc>
                <a:spcPct val="100000"/>
              </a:lnSpc>
              <a:spcBef>
                <a:spcPts val="1000"/>
              </a:spcBef>
              <a:spcAft>
                <a:spcPts val="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8pPr>
            <a:lvl9pPr indent="-342900" lvl="8" marL="4114800" marR="0" algn="l">
              <a:lnSpc>
                <a:spcPct val="100000"/>
              </a:lnSpc>
              <a:spcBef>
                <a:spcPts val="1000"/>
              </a:spcBef>
              <a:spcAft>
                <a:spcPts val="1000"/>
              </a:spcAft>
              <a:buClr>
                <a:srgbClr val="C7D3E6"/>
              </a:buClr>
              <a:buSzPts val="1800"/>
              <a:buFont typeface="Roboto Condensed Light"/>
              <a:buChar char="▻"/>
              <a:defRPr b="0" i="0" sz="1800" u="none" cap="none" strike="noStrike">
                <a:solidFill>
                  <a:srgbClr val="263248"/>
                </a:solidFill>
                <a:latin typeface="Roboto Condensed Light"/>
                <a:ea typeface="Roboto Condensed Light"/>
                <a:cs typeface="Roboto Condensed Light"/>
                <a:sym typeface="Roboto Condensed Light"/>
              </a:defRPr>
            </a:lvl9pPr>
          </a:lstStyle>
          <a:p/>
        </p:txBody>
      </p:sp>
      <p:pic>
        <p:nvPicPr>
          <p:cNvPr id="85" name="Google Shape;85;p35"/>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86" name="Shape 86"/>
        <p:cNvGrpSpPr/>
        <p:nvPr/>
      </p:nvGrpSpPr>
      <p:grpSpPr>
        <a:xfrm>
          <a:off x="0" y="0"/>
          <a:ext cx="0" cy="0"/>
          <a:chOff x="0" y="0"/>
          <a:chExt cx="0" cy="0"/>
        </a:xfrm>
      </p:grpSpPr>
      <p:sp>
        <p:nvSpPr>
          <p:cNvPr id="87" name="Google Shape;87;p36"/>
          <p:cNvSpPr/>
          <p:nvPr/>
        </p:nvSpPr>
        <p:spPr>
          <a:xfrm>
            <a:off x="5697214" y="2635519"/>
            <a:ext cx="889200" cy="2964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88" name="Google Shape;88;p36"/>
          <p:cNvGrpSpPr/>
          <p:nvPr/>
        </p:nvGrpSpPr>
        <p:grpSpPr>
          <a:xfrm>
            <a:off x="0" y="-7088"/>
            <a:ext cx="8661398" cy="5150588"/>
            <a:chOff x="0" y="-7088"/>
            <a:chExt cx="8661398" cy="5150588"/>
          </a:xfrm>
        </p:grpSpPr>
        <p:sp>
          <p:nvSpPr>
            <p:cNvPr id="89" name="Google Shape;89;p36"/>
            <p:cNvSpPr/>
            <p:nvPr/>
          </p:nvSpPr>
          <p:spPr>
            <a:xfrm>
              <a:off x="0" y="0"/>
              <a:ext cx="3525000" cy="5143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36"/>
            <p:cNvSpPr/>
            <p:nvPr/>
          </p:nvSpPr>
          <p:spPr>
            <a:xfrm flipH="1" rot="10800000">
              <a:off x="3517898" y="-7088"/>
              <a:ext cx="5143500" cy="5143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91" name="Google Shape;91;p36"/>
          <p:cNvGrpSpPr/>
          <p:nvPr/>
        </p:nvGrpSpPr>
        <p:grpSpPr>
          <a:xfrm flipH="1" rot="10800000">
            <a:off x="-2" y="2924826"/>
            <a:ext cx="6589087" cy="2027268"/>
            <a:chOff x="-9894852" y="-4493254"/>
            <a:chExt cx="21200408" cy="6522740"/>
          </a:xfrm>
        </p:grpSpPr>
        <p:sp>
          <p:nvSpPr>
            <p:cNvPr id="92" name="Google Shape;92;p36"/>
            <p:cNvSpPr/>
            <p:nvPr/>
          </p:nvSpPr>
          <p:spPr>
            <a:xfrm>
              <a:off x="-9894852" y="-4493114"/>
              <a:ext cx="14685300" cy="65226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93" name="Google Shape;93;p36"/>
            <p:cNvSpPr/>
            <p:nvPr/>
          </p:nvSpPr>
          <p:spPr>
            <a:xfrm>
              <a:off x="4782955" y="-4493254"/>
              <a:ext cx="6522600" cy="65226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94" name="Google Shape;94;p36"/>
          <p:cNvGrpSpPr/>
          <p:nvPr/>
        </p:nvGrpSpPr>
        <p:grpSpPr>
          <a:xfrm>
            <a:off x="6946842" y="4472723"/>
            <a:ext cx="2202830" cy="670795"/>
            <a:chOff x="5575242" y="4472723"/>
            <a:chExt cx="2202830" cy="670795"/>
          </a:xfrm>
        </p:grpSpPr>
        <p:sp>
          <p:nvSpPr>
            <p:cNvPr id="95" name="Google Shape;95;p36"/>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6" name="Google Shape;96;p36"/>
            <p:cNvGrpSpPr/>
            <p:nvPr/>
          </p:nvGrpSpPr>
          <p:grpSpPr>
            <a:xfrm flipH="1">
              <a:off x="5734850" y="4472723"/>
              <a:ext cx="2040837" cy="670795"/>
              <a:chOff x="1297954" y="330075"/>
              <a:chExt cx="5169293" cy="1699506"/>
            </a:xfrm>
          </p:grpSpPr>
          <p:sp>
            <p:nvSpPr>
              <p:cNvPr id="97" name="Google Shape;97;p36"/>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36"/>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9" name="Google Shape;99;p36"/>
            <p:cNvGrpSpPr/>
            <p:nvPr/>
          </p:nvGrpSpPr>
          <p:grpSpPr>
            <a:xfrm flipH="1">
              <a:off x="5578209" y="4646738"/>
              <a:ext cx="2199863" cy="304563"/>
              <a:chOff x="-5827153" y="330075"/>
              <a:chExt cx="12276019" cy="1699569"/>
            </a:xfrm>
          </p:grpSpPr>
          <p:sp>
            <p:nvSpPr>
              <p:cNvPr id="100" name="Google Shape;100;p36"/>
              <p:cNvSpPr/>
              <p:nvPr/>
            </p:nvSpPr>
            <p:spPr>
              <a:xfrm>
                <a:off x="-5827153" y="330144"/>
                <a:ext cx="10612200"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36"/>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02" name="Google Shape;102;p36"/>
          <p:cNvSpPr txBox="1"/>
          <p:nvPr>
            <p:ph type="ctrTitle"/>
          </p:nvPr>
        </p:nvSpPr>
        <p:spPr>
          <a:xfrm>
            <a:off x="463525" y="2871148"/>
            <a:ext cx="4094400" cy="11598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1pPr>
            <a:lvl2pPr lvl="1"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2pPr>
            <a:lvl3pPr lvl="2"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3pPr>
            <a:lvl4pPr lvl="3"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4pPr>
            <a:lvl5pPr lvl="4"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5pPr>
            <a:lvl6pPr lvl="5"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6pPr>
            <a:lvl7pPr lvl="6"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7pPr>
            <a:lvl8pPr lvl="7"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8pPr>
            <a:lvl9pPr lvl="8" marR="0" algn="l">
              <a:lnSpc>
                <a:spcPct val="100000"/>
              </a:lnSpc>
              <a:spcBef>
                <a:spcPts val="0"/>
              </a:spcBef>
              <a:spcAft>
                <a:spcPts val="0"/>
              </a:spcAft>
              <a:buClr>
                <a:srgbClr val="FFFFFF"/>
              </a:buClr>
              <a:buSzPts val="3000"/>
              <a:buFont typeface="Roboto Condensed"/>
              <a:buNone/>
              <a:defRPr b="1" i="0" sz="3000" u="none" cap="none" strike="noStrike">
                <a:solidFill>
                  <a:srgbClr val="FFFFFF"/>
                </a:solidFill>
                <a:latin typeface="Roboto Condensed"/>
                <a:ea typeface="Roboto Condensed"/>
                <a:cs typeface="Roboto Condensed"/>
                <a:sym typeface="Roboto Condensed"/>
              </a:defRPr>
            </a:lvl9pPr>
          </a:lstStyle>
          <a:p/>
        </p:txBody>
      </p:sp>
      <p:sp>
        <p:nvSpPr>
          <p:cNvPr id="103" name="Google Shape;103;p36"/>
          <p:cNvSpPr txBox="1"/>
          <p:nvPr>
            <p:ph idx="1" type="subTitle"/>
          </p:nvPr>
        </p:nvSpPr>
        <p:spPr>
          <a:xfrm>
            <a:off x="463525" y="3975449"/>
            <a:ext cx="4094400" cy="7848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1pPr>
            <a:lvl2pPr lvl="1"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2pPr>
            <a:lvl3pPr lvl="2"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3pPr>
            <a:lvl4pPr lvl="3"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4pPr>
            <a:lvl5pPr lvl="4"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5pPr>
            <a:lvl6pPr lvl="5"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6pPr>
            <a:lvl7pPr lvl="6"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7pPr>
            <a:lvl8pPr lvl="7" marR="0" algn="l">
              <a:lnSpc>
                <a:spcPct val="100000"/>
              </a:lnSpc>
              <a:spcBef>
                <a:spcPts val="1000"/>
              </a:spcBef>
              <a:spcAft>
                <a:spcPts val="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8pPr>
            <a:lvl9pPr lvl="8" marR="0" algn="l">
              <a:lnSpc>
                <a:spcPct val="100000"/>
              </a:lnSpc>
              <a:spcBef>
                <a:spcPts val="1000"/>
              </a:spcBef>
              <a:spcAft>
                <a:spcPts val="1000"/>
              </a:spcAft>
              <a:buClr>
                <a:srgbClr val="FF9800"/>
              </a:buClr>
              <a:buSzPts val="2000"/>
              <a:buFont typeface="Roboto Condensed Light"/>
              <a:buNone/>
              <a:defRPr b="0" i="0" sz="2000" u="none" cap="none" strike="noStrike">
                <a:solidFill>
                  <a:srgbClr val="FF9800"/>
                </a:solidFill>
                <a:latin typeface="Roboto Condensed Light"/>
                <a:ea typeface="Roboto Condensed Light"/>
                <a:cs typeface="Roboto Condensed Light"/>
                <a:sym typeface="Roboto Condensed Light"/>
              </a:defRPr>
            </a:lvl9pPr>
          </a:lstStyle>
          <a:p/>
        </p:txBody>
      </p:sp>
      <p:pic>
        <p:nvPicPr>
          <p:cNvPr id="104" name="Google Shape;104;p36"/>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grpSp>
        <p:nvGrpSpPr>
          <p:cNvPr id="106" name="Google Shape;106;p37"/>
          <p:cNvGrpSpPr/>
          <p:nvPr/>
        </p:nvGrpSpPr>
        <p:grpSpPr>
          <a:xfrm>
            <a:off x="-4" y="40"/>
            <a:ext cx="7072430" cy="1327315"/>
            <a:chOff x="-4" y="40"/>
            <a:chExt cx="7072430" cy="1327315"/>
          </a:xfrm>
        </p:grpSpPr>
        <p:sp>
          <p:nvSpPr>
            <p:cNvPr id="107" name="Google Shape;107;p37"/>
            <p:cNvSpPr/>
            <p:nvPr/>
          </p:nvSpPr>
          <p:spPr>
            <a:xfrm>
              <a:off x="6292649" y="126425"/>
              <a:ext cx="779700" cy="2598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nvGrpSpPr>
            <p:cNvPr id="108" name="Google Shape;108;p37"/>
            <p:cNvGrpSpPr/>
            <p:nvPr/>
          </p:nvGrpSpPr>
          <p:grpSpPr>
            <a:xfrm flipH="1" rot="10800000">
              <a:off x="3" y="40"/>
              <a:ext cx="6756168" cy="1327315"/>
              <a:chOff x="-2168138" y="330075"/>
              <a:chExt cx="8650663" cy="1699506"/>
            </a:xfrm>
          </p:grpSpPr>
          <p:sp>
            <p:nvSpPr>
              <p:cNvPr id="109" name="Google Shape;109;p37"/>
              <p:cNvSpPr/>
              <p:nvPr/>
            </p:nvSpPr>
            <p:spPr>
              <a:xfrm>
                <a:off x="-2168138" y="330081"/>
                <a:ext cx="69582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110" name="Google Shape;110;p37"/>
              <p:cNvSpPr/>
              <p:nvPr/>
            </p:nvSpPr>
            <p:spPr>
              <a:xfrm>
                <a:off x="4783025"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nvGrpSpPr>
            <p:cNvPr id="111" name="Google Shape;111;p37"/>
            <p:cNvGrpSpPr/>
            <p:nvPr/>
          </p:nvGrpSpPr>
          <p:grpSpPr>
            <a:xfrm flipH="1" rot="10800000">
              <a:off x="-4" y="381007"/>
              <a:ext cx="7072430" cy="771744"/>
              <a:chOff x="-9092084" y="330075"/>
              <a:chExt cx="15574609" cy="1699501"/>
            </a:xfrm>
          </p:grpSpPr>
          <p:sp>
            <p:nvSpPr>
              <p:cNvPr id="112" name="Google Shape;112;p37"/>
              <p:cNvSpPr/>
              <p:nvPr/>
            </p:nvSpPr>
            <p:spPr>
              <a:xfrm>
                <a:off x="-9092084" y="330076"/>
                <a:ext cx="1388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sp>
            <p:nvSpPr>
              <p:cNvPr id="113" name="Google Shape;113;p37"/>
              <p:cNvSpPr/>
              <p:nvPr/>
            </p:nvSpPr>
            <p:spPr>
              <a:xfrm>
                <a:off x="4783025"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vo"/>
                  <a:ea typeface="Arvo"/>
                  <a:cs typeface="Arvo"/>
                  <a:sym typeface="Arvo"/>
                </a:endParaRPr>
              </a:p>
            </p:txBody>
          </p:sp>
        </p:grpSp>
      </p:grpSp>
      <p:grpSp>
        <p:nvGrpSpPr>
          <p:cNvPr id="114" name="Google Shape;114;p37"/>
          <p:cNvGrpSpPr/>
          <p:nvPr/>
        </p:nvGrpSpPr>
        <p:grpSpPr>
          <a:xfrm>
            <a:off x="6946842" y="4472723"/>
            <a:ext cx="2202829" cy="670795"/>
            <a:chOff x="5575242" y="4472723"/>
            <a:chExt cx="2202829" cy="670795"/>
          </a:xfrm>
        </p:grpSpPr>
        <p:sp>
          <p:nvSpPr>
            <p:cNvPr id="115" name="Google Shape;115;p37"/>
            <p:cNvSpPr/>
            <p:nvPr/>
          </p:nvSpPr>
          <p:spPr>
            <a:xfrm rot="10800000">
              <a:off x="5575242"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6" name="Google Shape;116;p37"/>
            <p:cNvGrpSpPr/>
            <p:nvPr/>
          </p:nvGrpSpPr>
          <p:grpSpPr>
            <a:xfrm flipH="1">
              <a:off x="5734850" y="4472723"/>
              <a:ext cx="2040837" cy="670795"/>
              <a:chOff x="1297954" y="330075"/>
              <a:chExt cx="5169293" cy="1699506"/>
            </a:xfrm>
          </p:grpSpPr>
          <p:sp>
            <p:nvSpPr>
              <p:cNvPr id="117" name="Google Shape;117;p37"/>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37"/>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9" name="Google Shape;119;p37"/>
            <p:cNvGrpSpPr/>
            <p:nvPr/>
          </p:nvGrpSpPr>
          <p:grpSpPr>
            <a:xfrm flipH="1">
              <a:off x="5578209" y="4636500"/>
              <a:ext cx="2199862" cy="314801"/>
              <a:chOff x="-5827147" y="272943"/>
              <a:chExt cx="12276013" cy="1756701"/>
            </a:xfrm>
          </p:grpSpPr>
          <p:sp>
            <p:nvSpPr>
              <p:cNvPr id="120" name="Google Shape;120;p37"/>
              <p:cNvSpPr/>
              <p:nvPr/>
            </p:nvSpPr>
            <p:spPr>
              <a:xfrm>
                <a:off x="-5827147" y="272943"/>
                <a:ext cx="10612202" cy="1756701"/>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37"/>
              <p:cNvSpPr/>
              <p:nvPr/>
            </p:nvSpPr>
            <p:spPr>
              <a:xfrm>
                <a:off x="4749366"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22" name="Google Shape;122;p37"/>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1pPr>
            <a:lvl2pPr lvl="1"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2pPr>
            <a:lvl3pPr lvl="2"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3pPr>
            <a:lvl4pPr lvl="3"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4pPr>
            <a:lvl5pPr lvl="4"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5pPr>
            <a:lvl6pPr lvl="5"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6pPr>
            <a:lvl7pPr lvl="6"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7pPr>
            <a:lvl8pPr lvl="7"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8pPr>
            <a:lvl9pPr lvl="8" marR="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9pPr>
          </a:lstStyle>
          <a:p/>
        </p:txBody>
      </p:sp>
      <p:pic>
        <p:nvPicPr>
          <p:cNvPr id="123" name="Google Shape;123;p37"/>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4" name="Shape 124"/>
        <p:cNvGrpSpPr/>
        <p:nvPr/>
      </p:nvGrpSpPr>
      <p:grpSpPr>
        <a:xfrm>
          <a:off x="0" y="0"/>
          <a:ext cx="0" cy="0"/>
          <a:chOff x="0" y="0"/>
          <a:chExt cx="0" cy="0"/>
        </a:xfrm>
      </p:grpSpPr>
      <p:grpSp>
        <p:nvGrpSpPr>
          <p:cNvPr id="125" name="Google Shape;125;p38"/>
          <p:cNvGrpSpPr/>
          <p:nvPr/>
        </p:nvGrpSpPr>
        <p:grpSpPr>
          <a:xfrm>
            <a:off x="2466138" y="4472723"/>
            <a:ext cx="6686826" cy="670795"/>
            <a:chOff x="5589288" y="4472723"/>
            <a:chExt cx="6686826" cy="670795"/>
          </a:xfrm>
        </p:grpSpPr>
        <p:sp>
          <p:nvSpPr>
            <p:cNvPr id="126" name="Google Shape;126;p38"/>
            <p:cNvSpPr/>
            <p:nvPr/>
          </p:nvSpPr>
          <p:spPr>
            <a:xfrm rot="10800000">
              <a:off x="5589288" y="4948334"/>
              <a:ext cx="394200" cy="131400"/>
            </a:xfrm>
            <a:prstGeom prst="triangle">
              <a:avLst>
                <a:gd fmla="val 32425" name="adj"/>
              </a:avLst>
            </a:prstGeom>
            <a:solidFill>
              <a:srgbClr val="D26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7" name="Google Shape;127;p38"/>
            <p:cNvGrpSpPr/>
            <p:nvPr/>
          </p:nvGrpSpPr>
          <p:grpSpPr>
            <a:xfrm flipH="1">
              <a:off x="5748897" y="4472723"/>
              <a:ext cx="6527217" cy="670795"/>
              <a:chOff x="-10101302" y="330075"/>
              <a:chExt cx="16532972" cy="1699506"/>
            </a:xfrm>
          </p:grpSpPr>
          <p:sp>
            <p:nvSpPr>
              <p:cNvPr id="128" name="Google Shape;128;p38"/>
              <p:cNvSpPr/>
              <p:nvPr/>
            </p:nvSpPr>
            <p:spPr>
              <a:xfrm>
                <a:off x="-10101302" y="330081"/>
                <a:ext cx="148464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38"/>
              <p:cNvSpPr/>
              <p:nvPr/>
            </p:nvSpPr>
            <p:spPr>
              <a:xfrm>
                <a:off x="4732169"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0" name="Google Shape;130;p38"/>
            <p:cNvGrpSpPr/>
            <p:nvPr/>
          </p:nvGrpSpPr>
          <p:grpSpPr>
            <a:xfrm flipH="1">
              <a:off x="5592255" y="4646738"/>
              <a:ext cx="6682918" cy="304563"/>
              <a:chOff x="-30922587" y="330075"/>
              <a:chExt cx="37293072" cy="1699569"/>
            </a:xfrm>
          </p:grpSpPr>
          <p:sp>
            <p:nvSpPr>
              <p:cNvPr id="131" name="Google Shape;131;p38"/>
              <p:cNvSpPr/>
              <p:nvPr/>
            </p:nvSpPr>
            <p:spPr>
              <a:xfrm>
                <a:off x="-30922587" y="330144"/>
                <a:ext cx="35588101" cy="1699500"/>
              </a:xfrm>
              <a:prstGeom prst="rect">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38"/>
              <p:cNvSpPr/>
              <p:nvPr/>
            </p:nvSpPr>
            <p:spPr>
              <a:xfrm>
                <a:off x="4670984" y="330075"/>
                <a:ext cx="1699500" cy="1699500"/>
              </a:xfrm>
              <a:prstGeom prst="rtTriangle">
                <a:avLst/>
              </a:prstGeom>
              <a:solidFill>
                <a:srgbClr val="FF98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33" name="Google Shape;133;p38"/>
          <p:cNvSpPr txBox="1"/>
          <p:nvPr>
            <p:ph idx="1" type="body"/>
          </p:nvPr>
        </p:nvSpPr>
        <p:spPr>
          <a:xfrm>
            <a:off x="2682800" y="4636500"/>
            <a:ext cx="6004200" cy="3156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rgbClr val="C7D3E6"/>
              </a:buClr>
              <a:buSzPts val="1300"/>
              <a:buFont typeface="Roboto Condensed Light"/>
              <a:buNone/>
              <a:defRPr b="0" i="0" sz="1300" u="none" cap="none" strike="noStrike">
                <a:solidFill>
                  <a:srgbClr val="263248"/>
                </a:solidFill>
                <a:latin typeface="Roboto Condensed Light"/>
                <a:ea typeface="Roboto Condensed Light"/>
                <a:cs typeface="Roboto Condensed Light"/>
                <a:sym typeface="Roboto Condensed Light"/>
              </a:defRPr>
            </a:lvl1pPr>
          </a:lstStyle>
          <a:p/>
        </p:txBody>
      </p:sp>
      <p:grpSp>
        <p:nvGrpSpPr>
          <p:cNvPr id="134" name="Google Shape;134;p38"/>
          <p:cNvGrpSpPr/>
          <p:nvPr/>
        </p:nvGrpSpPr>
        <p:grpSpPr>
          <a:xfrm rot="10800000">
            <a:off x="-8" y="-2"/>
            <a:ext cx="2202830" cy="670795"/>
            <a:chOff x="5575242" y="4472723"/>
            <a:chExt cx="2202830" cy="670795"/>
          </a:xfrm>
        </p:grpSpPr>
        <p:sp>
          <p:nvSpPr>
            <p:cNvPr id="135" name="Google Shape;135;p38"/>
            <p:cNvSpPr/>
            <p:nvPr/>
          </p:nvSpPr>
          <p:spPr>
            <a:xfrm rot="10800000">
              <a:off x="5575242" y="4948334"/>
              <a:ext cx="394200" cy="131400"/>
            </a:xfrm>
            <a:prstGeom prst="triangle">
              <a:avLst>
                <a:gd fmla="val 32425" name="adj"/>
              </a:avLst>
            </a:prstGeom>
            <a:solidFill>
              <a:srgbClr val="26324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6" name="Google Shape;136;p38"/>
            <p:cNvGrpSpPr/>
            <p:nvPr/>
          </p:nvGrpSpPr>
          <p:grpSpPr>
            <a:xfrm flipH="1">
              <a:off x="5734850" y="4472723"/>
              <a:ext cx="2040837" cy="670795"/>
              <a:chOff x="1297954" y="330075"/>
              <a:chExt cx="5169293" cy="1699506"/>
            </a:xfrm>
          </p:grpSpPr>
          <p:sp>
            <p:nvSpPr>
              <p:cNvPr id="137" name="Google Shape;137;p38"/>
              <p:cNvSpPr/>
              <p:nvPr/>
            </p:nvSpPr>
            <p:spPr>
              <a:xfrm>
                <a:off x="1297954" y="330081"/>
                <a:ext cx="3476700" cy="1699500"/>
              </a:xfrm>
              <a:prstGeom prst="rect">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38"/>
              <p:cNvSpPr/>
              <p:nvPr/>
            </p:nvSpPr>
            <p:spPr>
              <a:xfrm>
                <a:off x="4767747" y="330075"/>
                <a:ext cx="1699500" cy="1699500"/>
              </a:xfrm>
              <a:prstGeom prst="rtTriangle">
                <a:avLst/>
              </a:prstGeom>
              <a:solidFill>
                <a:srgbClr val="C7D3E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9" name="Google Shape;139;p38"/>
            <p:cNvGrpSpPr/>
            <p:nvPr/>
          </p:nvGrpSpPr>
          <p:grpSpPr>
            <a:xfrm flipH="1">
              <a:off x="5578209" y="4646738"/>
              <a:ext cx="2199863" cy="304563"/>
              <a:chOff x="-5827153" y="330075"/>
              <a:chExt cx="12276019" cy="1699569"/>
            </a:xfrm>
          </p:grpSpPr>
          <p:sp>
            <p:nvSpPr>
              <p:cNvPr id="140" name="Google Shape;140;p38"/>
              <p:cNvSpPr/>
              <p:nvPr/>
            </p:nvSpPr>
            <p:spPr>
              <a:xfrm>
                <a:off x="-5827153" y="330144"/>
                <a:ext cx="10612200" cy="1699500"/>
              </a:xfrm>
              <a:prstGeom prst="rect">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38"/>
              <p:cNvSpPr/>
              <p:nvPr/>
            </p:nvSpPr>
            <p:spPr>
              <a:xfrm>
                <a:off x="4749366" y="330075"/>
                <a:ext cx="1699500" cy="1699500"/>
              </a:xfrm>
              <a:prstGeom prst="rtTriangle">
                <a:avLst/>
              </a:prstGeom>
              <a:solidFill>
                <a:srgbClr val="3F537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142" name="Google Shape;142;p38"/>
          <p:cNvPicPr preferRelativeResize="0"/>
          <p:nvPr/>
        </p:nvPicPr>
        <p:blipFill rotWithShape="1">
          <a:blip r:embed="rId2">
            <a:alphaModFix/>
          </a:blip>
          <a:srcRect b="0" l="0" r="0" t="0"/>
          <a:stretch/>
        </p:blipFill>
        <p:spPr>
          <a:xfrm>
            <a:off x="7610298" y="4630036"/>
            <a:ext cx="1316835" cy="352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31"/>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1pPr>
            <a:lvl2pPr lvl="1"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2pPr>
            <a:lvl3pPr lvl="2"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3pPr>
            <a:lvl4pPr lvl="3"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4pPr>
            <a:lvl5pPr lvl="4"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5pPr>
            <a:lvl6pPr lvl="5"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6pPr>
            <a:lvl7pPr lvl="6"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7pPr>
            <a:lvl8pPr lvl="7"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8pPr>
            <a:lvl9pPr lvl="8" marR="0" rtl="0" algn="l">
              <a:lnSpc>
                <a:spcPct val="100000"/>
              </a:lnSpc>
              <a:spcBef>
                <a:spcPts val="0"/>
              </a:spcBef>
              <a:spcAft>
                <a:spcPts val="0"/>
              </a:spcAft>
              <a:buClr>
                <a:srgbClr val="FFFFFF"/>
              </a:buClr>
              <a:buSzPts val="2000"/>
              <a:buFont typeface="Roboto Condensed"/>
              <a:buNone/>
              <a:defRPr b="1" i="0" sz="2000" u="none" cap="none" strike="noStrike">
                <a:solidFill>
                  <a:srgbClr val="FFFFFF"/>
                </a:solidFill>
                <a:latin typeface="Roboto Condensed"/>
                <a:ea typeface="Roboto Condensed"/>
                <a:cs typeface="Roboto Condensed"/>
                <a:sym typeface="Roboto Condensed"/>
              </a:defRPr>
            </a:lvl9pPr>
          </a:lstStyle>
          <a:p/>
        </p:txBody>
      </p:sp>
      <p:sp>
        <p:nvSpPr>
          <p:cNvPr id="7" name="Google Shape;7;p31"/>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lvl1pPr indent="-381000" lvl="0" marL="457200" marR="0" rtl="0" algn="l">
              <a:lnSpc>
                <a:spcPct val="100000"/>
              </a:lnSpc>
              <a:spcBef>
                <a:spcPts val="6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1pPr>
            <a:lvl2pPr indent="-381000" lvl="1" marL="9144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2pPr>
            <a:lvl3pPr indent="-381000" lvl="2" marL="13716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3pPr>
            <a:lvl4pPr indent="-381000" lvl="3" marL="18288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4pPr>
            <a:lvl5pPr indent="-381000" lvl="4" marL="22860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5pPr>
            <a:lvl6pPr indent="-381000" lvl="5" marL="27432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6pPr>
            <a:lvl7pPr indent="-381000" lvl="6" marL="32004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7pPr>
            <a:lvl8pPr indent="-381000" lvl="7" marL="3657600" marR="0" rtl="0" algn="l">
              <a:lnSpc>
                <a:spcPct val="100000"/>
              </a:lnSpc>
              <a:spcBef>
                <a:spcPts val="1000"/>
              </a:spcBef>
              <a:spcAft>
                <a:spcPts val="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8pPr>
            <a:lvl9pPr indent="-381000" lvl="8" marL="4114800" marR="0" rtl="0" algn="l">
              <a:lnSpc>
                <a:spcPct val="100000"/>
              </a:lnSpc>
              <a:spcBef>
                <a:spcPts val="1000"/>
              </a:spcBef>
              <a:spcAft>
                <a:spcPts val="1000"/>
              </a:spcAft>
              <a:buClr>
                <a:srgbClr val="C7D3E6"/>
              </a:buClr>
              <a:buSzPts val="2400"/>
              <a:buFont typeface="Roboto Condensed Light"/>
              <a:buChar char="▻"/>
              <a:defRPr b="0" i="0" sz="2400" u="none" cap="none" strike="noStrike">
                <a:solidFill>
                  <a:srgbClr val="263248"/>
                </a:solidFill>
                <a:latin typeface="Roboto Condensed Light"/>
                <a:ea typeface="Roboto Condensed Light"/>
                <a:cs typeface="Roboto Condensed Light"/>
                <a:sym typeface="Roboto Condensed Light"/>
              </a:defRPr>
            </a:lvl9pPr>
          </a:lstStyle>
          <a:p/>
        </p:txBody>
      </p:sp>
      <p:sp>
        <p:nvSpPr>
          <p:cNvPr id="8" name="Google Shape;8;p31"/>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1pPr>
            <a:lvl2pPr indent="0" lvl="1"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2pPr>
            <a:lvl3pPr indent="0" lvl="2"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3pPr>
            <a:lvl4pPr indent="0" lvl="3"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4pPr>
            <a:lvl5pPr indent="0" lvl="4"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5pPr>
            <a:lvl6pPr indent="0" lvl="5"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6pPr>
            <a:lvl7pPr indent="0" lvl="6"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7pPr>
            <a:lvl8pPr indent="0" lvl="7"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8pPr>
            <a:lvl9pPr indent="0" lvl="8" marL="0" marR="0" rtl="0" algn="r">
              <a:lnSpc>
                <a:spcPct val="100000"/>
              </a:lnSpc>
              <a:spcBef>
                <a:spcPts val="0"/>
              </a:spcBef>
              <a:spcAft>
                <a:spcPts val="0"/>
              </a:spcAft>
              <a:buClr>
                <a:srgbClr val="000000"/>
              </a:buClr>
              <a:buSzPts val="1200"/>
              <a:buFont typeface="Arial"/>
              <a:buNone/>
              <a:defRPr b="1" i="0" sz="1200" u="none" cap="none" strike="noStrike">
                <a:solidFill>
                  <a:srgbClr val="FFFFFF"/>
                </a:solidFill>
                <a:latin typeface="Roboto Condensed"/>
                <a:ea typeface="Roboto Condensed"/>
                <a:cs typeface="Roboto Condensed"/>
                <a:sym typeface="Roboto Condensed"/>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drive.google.com/file/d/1Fd8VIF1AxmSRkpkHOmdue4Wdb4X5pDCg/view"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11.png"/><Relationship Id="rId6" Type="http://schemas.openxmlformats.org/officeDocument/2006/relationships/image" Target="../media/image15.png"/><Relationship Id="rId7"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21.png"/><Relationship Id="rId6" Type="http://schemas.openxmlformats.org/officeDocument/2006/relationships/image" Target="../media/image20.png"/><Relationship Id="rId7"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4.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2.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3.jpg"/><Relationship Id="rId4" Type="http://schemas.openxmlformats.org/officeDocument/2006/relationships/hyperlink" Target="mailto:yezenia.frisby@canyonsdistrict.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
          <p:cNvSpPr txBox="1"/>
          <p:nvPr>
            <p:ph type="ctrTitle"/>
          </p:nvPr>
        </p:nvSpPr>
        <p:spPr>
          <a:xfrm>
            <a:off x="466150" y="1090800"/>
            <a:ext cx="7315500" cy="2961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800"/>
              <a:buNone/>
            </a:pPr>
            <a:r>
              <a:rPr lang="en-US"/>
              <a:t>Elementary DLI Parent Information Presentation</a:t>
            </a:r>
            <a:endParaRPr/>
          </a:p>
          <a:p>
            <a:pPr indent="0" lvl="0" marL="0" rtl="0" algn="l">
              <a:lnSpc>
                <a:spcPct val="100000"/>
              </a:lnSpc>
              <a:spcBef>
                <a:spcPts val="0"/>
              </a:spcBef>
              <a:spcAft>
                <a:spcPts val="0"/>
              </a:spcAft>
              <a:buSzPts val="4800"/>
              <a:buNone/>
            </a:pPr>
            <a:r>
              <a:rPr lang="en-US" sz="1800"/>
              <a:t>October 22, 2020</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VIDEO</a:t>
            </a:r>
            <a:endParaRPr b="1" i="0" sz="2000" u="none" cap="none" strike="noStrike">
              <a:solidFill>
                <a:srgbClr val="FFFFFF"/>
              </a:solidFill>
              <a:latin typeface="Roboto Condensed"/>
              <a:ea typeface="Roboto Condensed"/>
              <a:cs typeface="Roboto Condensed"/>
              <a:sym typeface="Roboto Condensed"/>
            </a:endParaRPr>
          </a:p>
        </p:txBody>
      </p:sp>
      <p:sp>
        <p:nvSpPr>
          <p:cNvPr id="153" name="Google Shape;153;p2"/>
          <p:cNvSpPr txBox="1"/>
          <p:nvPr>
            <p:ph idx="4294967295"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1" i="0" lang="en-US" sz="1200" u="none" cap="none" strike="noStrike">
                <a:solidFill>
                  <a:srgbClr val="FFFFFF"/>
                </a:solidFill>
                <a:latin typeface="Roboto Condensed"/>
                <a:ea typeface="Roboto Condensed"/>
                <a:cs typeface="Roboto Condensed"/>
                <a:sym typeface="Roboto Condensed"/>
              </a:rPr>
              <a:t>‹#›</a:t>
            </a:fld>
            <a:endParaRPr b="1" i="0" sz="1200" u="none" cap="none" strike="noStrike">
              <a:solidFill>
                <a:srgbClr val="FFFFFF"/>
              </a:solidFill>
              <a:latin typeface="Roboto Condensed"/>
              <a:ea typeface="Roboto Condensed"/>
              <a:cs typeface="Roboto Condensed"/>
              <a:sym typeface="Roboto Condensed"/>
            </a:endParaRPr>
          </a:p>
        </p:txBody>
      </p:sp>
      <p:grpSp>
        <p:nvGrpSpPr>
          <p:cNvPr id="154" name="Google Shape;154;p2"/>
          <p:cNvGrpSpPr/>
          <p:nvPr/>
        </p:nvGrpSpPr>
        <p:grpSpPr>
          <a:xfrm>
            <a:off x="282215" y="590917"/>
            <a:ext cx="369505" cy="369505"/>
            <a:chOff x="2594050" y="1631825"/>
            <a:chExt cx="439625" cy="439625"/>
          </a:xfrm>
        </p:grpSpPr>
        <p:sp>
          <p:nvSpPr>
            <p:cNvPr id="155" name="Google Shape;155;p2"/>
            <p:cNvSpPr/>
            <p:nvPr/>
          </p:nvSpPr>
          <p:spPr>
            <a:xfrm>
              <a:off x="2594050" y="1883300"/>
              <a:ext cx="188175" cy="188150"/>
            </a:xfrm>
            <a:custGeom>
              <a:rect b="b" l="l" r="r" t="t"/>
              <a:pathLst>
                <a:path extrusionOk="0" fill="none" h="7526" w="7527">
                  <a:moveTo>
                    <a:pt x="5992" y="0"/>
                  </a:moveTo>
                  <a:lnTo>
                    <a:pt x="537" y="6430"/>
                  </a:lnTo>
                  <a:lnTo>
                    <a:pt x="1" y="7526"/>
                  </a:lnTo>
                  <a:lnTo>
                    <a:pt x="1097" y="6990"/>
                  </a:lnTo>
                  <a:lnTo>
                    <a:pt x="7526" y="1534"/>
                  </a:lnTo>
                  <a:lnTo>
                    <a:pt x="5992" y="0"/>
                  </a:lnTo>
                  <a:close/>
                </a:path>
              </a:pathLst>
            </a:custGeom>
            <a:noFill/>
            <a:ln cap="rnd" cmpd="sng" w="12175">
              <a:solidFill>
                <a:srgbClr val="FF98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2"/>
            <p:cNvSpPr/>
            <p:nvPr/>
          </p:nvSpPr>
          <p:spPr>
            <a:xfrm>
              <a:off x="2857700" y="1631825"/>
              <a:ext cx="175975" cy="176000"/>
            </a:xfrm>
            <a:custGeom>
              <a:rect b="b" l="l" r="r" t="t"/>
              <a:pathLst>
                <a:path extrusionOk="0" fill="none" h="7040" w="7039">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cap="rnd" cmpd="sng" w="12175">
              <a:solidFill>
                <a:srgbClr val="FF98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2"/>
            <p:cNvSpPr/>
            <p:nvPr/>
          </p:nvSpPr>
          <p:spPr>
            <a:xfrm>
              <a:off x="2662850" y="1699400"/>
              <a:ext cx="303250" cy="303250"/>
            </a:xfrm>
            <a:custGeom>
              <a:rect b="b" l="l" r="r" t="t"/>
              <a:pathLst>
                <a:path extrusionOk="0" fill="none" h="12130" w="1213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cap="rnd" cmpd="sng" w="12175">
              <a:solidFill>
                <a:srgbClr val="FF98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2"/>
            <p:cNvSpPr/>
            <p:nvPr/>
          </p:nvSpPr>
          <p:spPr>
            <a:xfrm>
              <a:off x="2801675" y="1740825"/>
              <a:ext cx="49950" cy="49950"/>
            </a:xfrm>
            <a:custGeom>
              <a:rect b="b" l="l" r="r" t="t"/>
              <a:pathLst>
                <a:path extrusionOk="0" fill="none" h="1998" w="1998">
                  <a:moveTo>
                    <a:pt x="1" y="1997"/>
                  </a:moveTo>
                  <a:lnTo>
                    <a:pt x="1998" y="0"/>
                  </a:lnTo>
                </a:path>
              </a:pathLst>
            </a:custGeom>
            <a:noFill/>
            <a:ln cap="rnd" cmpd="sng" w="12175">
              <a:solidFill>
                <a:srgbClr val="FF98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59" name="Google Shape;159;p2" title="Lead with languages.mp4">
            <a:hlinkClick r:id="rId3"/>
          </p:cNvPr>
          <p:cNvPicPr preferRelativeResize="0"/>
          <p:nvPr/>
        </p:nvPicPr>
        <p:blipFill rotWithShape="1">
          <a:blip r:embed="rId4">
            <a:alphaModFix/>
          </a:blip>
          <a:srcRect b="0" l="0" r="0" t="0"/>
          <a:stretch/>
        </p:blipFill>
        <p:spPr>
          <a:xfrm>
            <a:off x="651725" y="1412000"/>
            <a:ext cx="4793300" cy="3594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4"/>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Welcome &amp; Introductions</a:t>
            </a:r>
            <a:endParaRPr/>
          </a:p>
        </p:txBody>
      </p:sp>
      <p:sp>
        <p:nvSpPr>
          <p:cNvPr id="165" name="Google Shape;165;p4"/>
          <p:cNvSpPr txBox="1"/>
          <p:nvPr>
            <p:ph idx="1" type="body"/>
          </p:nvPr>
        </p:nvSpPr>
        <p:spPr>
          <a:xfrm>
            <a:off x="814275" y="1327350"/>
            <a:ext cx="6132600" cy="3816300"/>
          </a:xfrm>
          <a:prstGeom prst="rect">
            <a:avLst/>
          </a:prstGeom>
          <a:noFill/>
          <a:ln>
            <a:noFill/>
          </a:ln>
        </p:spPr>
        <p:txBody>
          <a:bodyPr anchorCtr="0" anchor="ctr" bIns="91425" lIns="91425" spcFirstLastPara="1" rIns="91425" wrap="square" tIns="91425">
            <a:noAutofit/>
          </a:bodyPr>
          <a:lstStyle/>
          <a:p>
            <a:pPr indent="-381000" lvl="0" marL="457200" rtl="0" algn="l">
              <a:lnSpc>
                <a:spcPct val="100000"/>
              </a:lnSpc>
              <a:spcBef>
                <a:spcPts val="600"/>
              </a:spcBef>
              <a:spcAft>
                <a:spcPts val="0"/>
              </a:spcAft>
              <a:buSzPts val="2400"/>
              <a:buChar char="▰"/>
            </a:pPr>
            <a:r>
              <a:rPr b="1" lang="en-US">
                <a:latin typeface="Roboto Condensed"/>
                <a:ea typeface="Roboto Condensed"/>
                <a:cs typeface="Roboto Condensed"/>
                <a:sym typeface="Roboto Condensed"/>
              </a:rPr>
              <a:t>Ofelia Wade</a:t>
            </a:r>
            <a:r>
              <a:rPr lang="en-US"/>
              <a:t>: Elementary Team Lead</a:t>
            </a:r>
            <a:endParaRPr/>
          </a:p>
          <a:p>
            <a:pPr indent="-381000" lvl="0" marL="457200" rtl="0" algn="l">
              <a:lnSpc>
                <a:spcPct val="100000"/>
              </a:lnSpc>
              <a:spcBef>
                <a:spcPts val="600"/>
              </a:spcBef>
              <a:spcAft>
                <a:spcPts val="0"/>
              </a:spcAft>
              <a:buSzPts val="2400"/>
              <a:buChar char="▰"/>
            </a:pPr>
            <a:r>
              <a:rPr b="1" lang="en-US">
                <a:latin typeface="Roboto Condensed"/>
                <a:ea typeface="Roboto Condensed"/>
                <a:cs typeface="Roboto Condensed"/>
                <a:sym typeface="Roboto Condensed"/>
              </a:rPr>
              <a:t>Raúl Martín</a:t>
            </a:r>
            <a:r>
              <a:rPr lang="en-US"/>
              <a:t>: </a:t>
            </a:r>
            <a:r>
              <a:rPr i="1" lang="en-US"/>
              <a:t>Spanish Specialist </a:t>
            </a:r>
            <a:endParaRPr/>
          </a:p>
          <a:p>
            <a:pPr indent="-381000" lvl="0" marL="457200" rtl="0" algn="l">
              <a:lnSpc>
                <a:spcPct val="100000"/>
              </a:lnSpc>
              <a:spcBef>
                <a:spcPts val="0"/>
              </a:spcBef>
              <a:spcAft>
                <a:spcPts val="0"/>
              </a:spcAft>
              <a:buSzPts val="2400"/>
              <a:buChar char="▰"/>
            </a:pPr>
            <a:r>
              <a:rPr b="1" lang="en-US">
                <a:latin typeface="Roboto Condensed"/>
                <a:ea typeface="Roboto Condensed"/>
                <a:cs typeface="Roboto Condensed"/>
                <a:sym typeface="Roboto Condensed"/>
              </a:rPr>
              <a:t>Summer Wu</a:t>
            </a:r>
            <a:r>
              <a:rPr lang="en-US"/>
              <a:t>: Chinese Specialist </a:t>
            </a:r>
            <a:endParaRPr/>
          </a:p>
          <a:p>
            <a:pPr indent="-381000" lvl="0" marL="457200" rtl="0" algn="l">
              <a:lnSpc>
                <a:spcPct val="100000"/>
              </a:lnSpc>
              <a:spcBef>
                <a:spcPts val="0"/>
              </a:spcBef>
              <a:spcAft>
                <a:spcPts val="0"/>
              </a:spcAft>
              <a:buSzPts val="2400"/>
              <a:buChar char="▰"/>
            </a:pPr>
            <a:r>
              <a:rPr b="1" lang="en-US">
                <a:latin typeface="Roboto Condensed"/>
                <a:ea typeface="Roboto Condensed"/>
                <a:cs typeface="Roboto Condensed"/>
                <a:sym typeface="Roboto Condensed"/>
              </a:rPr>
              <a:t>Julie Butler:</a:t>
            </a:r>
            <a:r>
              <a:rPr lang="en-US"/>
              <a:t> </a:t>
            </a:r>
            <a:r>
              <a:rPr i="1" lang="en-US"/>
              <a:t>French Specialist </a:t>
            </a:r>
            <a:endParaRPr i="1"/>
          </a:p>
          <a:p>
            <a:pPr indent="-381000" lvl="0" marL="457200" rtl="0" algn="l">
              <a:lnSpc>
                <a:spcPct val="100000"/>
              </a:lnSpc>
              <a:spcBef>
                <a:spcPts val="0"/>
              </a:spcBef>
              <a:spcAft>
                <a:spcPts val="0"/>
              </a:spcAft>
              <a:buSzPts val="2400"/>
              <a:buChar char="▰"/>
            </a:pPr>
            <a:r>
              <a:rPr b="1" lang="en-US">
                <a:latin typeface="Roboto Condensed"/>
                <a:ea typeface="Roboto Condensed"/>
                <a:cs typeface="Roboto Condensed"/>
                <a:sym typeface="Roboto Condensed"/>
              </a:rPr>
              <a:t>Michéle Harward</a:t>
            </a:r>
            <a:r>
              <a:rPr lang="en-US"/>
              <a:t>: Secondary Team Lead</a:t>
            </a:r>
            <a:endParaRPr/>
          </a:p>
          <a:p>
            <a:pPr indent="-381000" lvl="0" marL="457200" rtl="0" algn="l">
              <a:lnSpc>
                <a:spcPct val="100000"/>
              </a:lnSpc>
              <a:spcBef>
                <a:spcPts val="0"/>
              </a:spcBef>
              <a:spcAft>
                <a:spcPts val="0"/>
              </a:spcAft>
              <a:buSzPts val="2400"/>
              <a:buChar char="▰"/>
            </a:pPr>
            <a:r>
              <a:rPr b="1" lang="en-US">
                <a:latin typeface="Roboto Condensed"/>
                <a:ea typeface="Roboto Condensed"/>
                <a:cs typeface="Roboto Condensed"/>
                <a:sym typeface="Roboto Condensed"/>
              </a:rPr>
              <a:t>Amy Gutierrez:</a:t>
            </a:r>
            <a:r>
              <a:rPr lang="en-US"/>
              <a:t> Secondary Specialist</a:t>
            </a:r>
            <a:endParaRPr/>
          </a:p>
          <a:p>
            <a:pPr indent="-381000" lvl="0" marL="457200" rtl="0" algn="l">
              <a:lnSpc>
                <a:spcPct val="100000"/>
              </a:lnSpc>
              <a:spcBef>
                <a:spcPts val="0"/>
              </a:spcBef>
              <a:spcAft>
                <a:spcPts val="0"/>
              </a:spcAft>
              <a:buSzPts val="2400"/>
              <a:buChar char="▰"/>
            </a:pPr>
            <a:r>
              <a:rPr b="1" lang="en-US">
                <a:latin typeface="Roboto Condensed"/>
                <a:ea typeface="Roboto Condensed"/>
                <a:cs typeface="Roboto Condensed"/>
                <a:sym typeface="Roboto Condensed"/>
              </a:rPr>
              <a:t>Allison Duncan</a:t>
            </a:r>
            <a:r>
              <a:rPr lang="en-US"/>
              <a:t>: Secondary Specialist</a:t>
            </a:r>
            <a:endParaRPr/>
          </a:p>
          <a:p>
            <a:pPr indent="0" lvl="0" marL="457200" rtl="0" algn="l">
              <a:lnSpc>
                <a:spcPct val="100000"/>
              </a:lnSpc>
              <a:spcBef>
                <a:spcPts val="0"/>
              </a:spcBef>
              <a:spcAft>
                <a:spcPts val="0"/>
              </a:spcAft>
              <a:buSzPts val="2400"/>
              <a:buNone/>
            </a:pPr>
            <a:r>
              <a:t/>
            </a:r>
            <a:endParaRPr/>
          </a:p>
          <a:p>
            <a:pPr indent="-381000" lvl="0" marL="457200" rtl="0" algn="l">
              <a:lnSpc>
                <a:spcPct val="100000"/>
              </a:lnSpc>
              <a:spcBef>
                <a:spcPts val="0"/>
              </a:spcBef>
              <a:spcAft>
                <a:spcPts val="0"/>
              </a:spcAft>
              <a:buSzPts val="2400"/>
              <a:buChar char="▰"/>
            </a:pPr>
            <a:r>
              <a:rPr b="1" lang="en-US">
                <a:latin typeface="Roboto Condensed"/>
                <a:ea typeface="Roboto Condensed"/>
                <a:cs typeface="Roboto Condensed"/>
                <a:sym typeface="Roboto Condensed"/>
              </a:rPr>
              <a:t>Zennie Frisby</a:t>
            </a:r>
            <a:r>
              <a:rPr lang="en-US"/>
              <a:t>--Administrative Assistant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rPr lang="en-US"/>
              <a:t>Presentation Agenda</a:t>
            </a:r>
            <a:endParaRPr/>
          </a:p>
        </p:txBody>
      </p:sp>
      <p:sp>
        <p:nvSpPr>
          <p:cNvPr id="171" name="Google Shape;171;p3"/>
          <p:cNvSpPr txBox="1"/>
          <p:nvPr>
            <p:ph idx="1" type="body"/>
          </p:nvPr>
        </p:nvSpPr>
        <p:spPr>
          <a:xfrm>
            <a:off x="362720" y="1524625"/>
            <a:ext cx="6132600" cy="3497100"/>
          </a:xfrm>
          <a:prstGeom prst="rect">
            <a:avLst/>
          </a:prstGeom>
          <a:noFill/>
          <a:ln>
            <a:noFill/>
          </a:ln>
        </p:spPr>
        <p:txBody>
          <a:bodyPr anchorCtr="0" anchor="ctr" bIns="91425" lIns="91425" spcFirstLastPara="1" rIns="91425" wrap="square" tIns="91425">
            <a:noAutofit/>
          </a:bodyPr>
          <a:lstStyle/>
          <a:p>
            <a:pPr indent="-342900" lvl="0" marL="342900" rtl="0" algn="l">
              <a:lnSpc>
                <a:spcPct val="100000"/>
              </a:lnSpc>
              <a:spcBef>
                <a:spcPts val="600"/>
              </a:spcBef>
              <a:spcAft>
                <a:spcPts val="0"/>
              </a:spcAft>
              <a:buSzPts val="2400"/>
              <a:buChar char="▰"/>
            </a:pPr>
            <a:r>
              <a:rPr lang="en-US"/>
              <a:t>Overview of the Elementary DLI Program Model</a:t>
            </a:r>
            <a:endParaRPr/>
          </a:p>
          <a:p>
            <a:pPr indent="-342900" lvl="0" marL="342900" rtl="0" algn="l">
              <a:lnSpc>
                <a:spcPct val="100000"/>
              </a:lnSpc>
              <a:spcBef>
                <a:spcPts val="600"/>
              </a:spcBef>
              <a:spcAft>
                <a:spcPts val="0"/>
              </a:spcAft>
              <a:buSzPts val="2400"/>
              <a:buChar char="▰"/>
            </a:pPr>
            <a:r>
              <a:rPr lang="en-US"/>
              <a:t>Introduction of the Schools </a:t>
            </a:r>
            <a:endParaRPr/>
          </a:p>
          <a:p>
            <a:pPr indent="-342900" lvl="0" marL="342900" rtl="0" algn="l">
              <a:lnSpc>
                <a:spcPct val="100000"/>
              </a:lnSpc>
              <a:spcBef>
                <a:spcPts val="600"/>
              </a:spcBef>
              <a:spcAft>
                <a:spcPts val="0"/>
              </a:spcAft>
              <a:buSzPts val="2400"/>
              <a:buChar char="▰"/>
            </a:pPr>
            <a:r>
              <a:rPr lang="en-US"/>
              <a:t>Application &amp; Lottery Selection Process </a:t>
            </a:r>
            <a:endParaRPr/>
          </a:p>
          <a:p>
            <a:pPr indent="-342900" lvl="0" marL="342900" rtl="0" algn="l">
              <a:lnSpc>
                <a:spcPct val="100000"/>
              </a:lnSpc>
              <a:spcBef>
                <a:spcPts val="600"/>
              </a:spcBef>
              <a:spcAft>
                <a:spcPts val="0"/>
              </a:spcAft>
              <a:buSzPts val="2400"/>
              <a:buChar char="▰"/>
            </a:pPr>
            <a:r>
              <a:rPr lang="en-US"/>
              <a:t>Parent Responsibilities</a:t>
            </a:r>
            <a:endParaRPr/>
          </a:p>
          <a:p>
            <a:pPr indent="-342900" lvl="0" marL="342900" rtl="0" algn="l">
              <a:lnSpc>
                <a:spcPct val="100000"/>
              </a:lnSpc>
              <a:spcBef>
                <a:spcPts val="600"/>
              </a:spcBef>
              <a:spcAft>
                <a:spcPts val="0"/>
              </a:spcAft>
              <a:buSzPts val="2400"/>
              <a:buChar char="▰"/>
            </a:pPr>
            <a:r>
              <a:rPr lang="en-US"/>
              <a:t>Questions &amp; Answers</a:t>
            </a:r>
            <a:endParaRPr/>
          </a:p>
          <a:p>
            <a:pPr indent="0" lvl="0" marL="457200" rtl="0" algn="l">
              <a:lnSpc>
                <a:spcPct val="100000"/>
              </a:lnSpc>
              <a:spcBef>
                <a:spcPts val="6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5"/>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Program Goals</a:t>
            </a:r>
            <a:endParaRPr/>
          </a:p>
        </p:txBody>
      </p:sp>
      <p:sp>
        <p:nvSpPr>
          <p:cNvPr id="177" name="Google Shape;177;p5"/>
          <p:cNvSpPr txBox="1"/>
          <p:nvPr>
            <p:ph idx="1" type="body"/>
          </p:nvPr>
        </p:nvSpPr>
        <p:spPr>
          <a:xfrm>
            <a:off x="624311" y="1617433"/>
            <a:ext cx="6094500" cy="3151800"/>
          </a:xfrm>
          <a:prstGeom prst="rect">
            <a:avLst/>
          </a:prstGeom>
          <a:noFill/>
          <a:ln>
            <a:noFill/>
          </a:ln>
        </p:spPr>
        <p:txBody>
          <a:bodyPr anchorCtr="0" anchor="ctr" bIns="91425" lIns="91425" spcFirstLastPara="1" rIns="91425" wrap="square" tIns="91425">
            <a:noAutofit/>
          </a:bodyPr>
          <a:lstStyle/>
          <a:p>
            <a:pPr indent="-349250" lvl="0" marL="457200" rtl="0" algn="l">
              <a:lnSpc>
                <a:spcPct val="100000"/>
              </a:lnSpc>
              <a:spcBef>
                <a:spcPts val="600"/>
              </a:spcBef>
              <a:spcAft>
                <a:spcPts val="0"/>
              </a:spcAft>
              <a:buClr>
                <a:srgbClr val="1F1F2E"/>
              </a:buClr>
              <a:buSzPts val="1900"/>
              <a:buFont typeface="Roboto Condensed"/>
              <a:buAutoNum type="arabicPeriod"/>
            </a:pPr>
            <a:r>
              <a:rPr b="1" i="0" lang="en-US" sz="1900" u="none" cap="none" strike="noStrike">
                <a:solidFill>
                  <a:srgbClr val="1F1F2E"/>
                </a:solidFill>
                <a:latin typeface="Roboto Condensed"/>
                <a:ea typeface="Roboto Condensed"/>
                <a:cs typeface="Roboto Condensed"/>
                <a:sym typeface="Roboto Condensed"/>
              </a:rPr>
              <a:t>Academic </a:t>
            </a:r>
            <a:r>
              <a:rPr b="1" lang="en-US" sz="1900">
                <a:solidFill>
                  <a:srgbClr val="1F1F2E"/>
                </a:solidFill>
                <a:latin typeface="Roboto Condensed"/>
                <a:ea typeface="Roboto Condensed"/>
                <a:cs typeface="Roboto Condensed"/>
                <a:sym typeface="Roboto Condensed"/>
              </a:rPr>
              <a:t>ac</a:t>
            </a:r>
            <a:r>
              <a:rPr b="1" i="0" lang="en-US" sz="1900" u="none" cap="none" strike="noStrike">
                <a:solidFill>
                  <a:srgbClr val="1F1F2E"/>
                </a:solidFill>
                <a:latin typeface="Roboto Condensed"/>
                <a:ea typeface="Roboto Condensed"/>
                <a:cs typeface="Roboto Condensed"/>
                <a:sym typeface="Roboto Condensed"/>
              </a:rPr>
              <a:t>hievement</a:t>
            </a:r>
            <a:r>
              <a:rPr b="1" lang="en-US" sz="1900">
                <a:solidFill>
                  <a:srgbClr val="1F1F2E"/>
                </a:solidFill>
                <a:latin typeface="Roboto Condensed"/>
                <a:ea typeface="Roboto Condensed"/>
                <a:cs typeface="Roboto Condensed"/>
                <a:sym typeface="Roboto Condensed"/>
              </a:rPr>
              <a:t> </a:t>
            </a:r>
            <a:r>
              <a:rPr b="1" i="0" lang="en-US" sz="1900" u="none" cap="none" strike="noStrike">
                <a:solidFill>
                  <a:srgbClr val="1F1F2E"/>
                </a:solidFill>
                <a:latin typeface="Roboto Condensed"/>
                <a:ea typeface="Roboto Condensed"/>
                <a:cs typeface="Roboto Condensed"/>
                <a:sym typeface="Roboto Condensed"/>
              </a:rPr>
              <a:t>across all subject areas</a:t>
            </a:r>
            <a:endParaRPr b="1" i="0" sz="1900" u="none" cap="none" strike="noStrike">
              <a:solidFill>
                <a:srgbClr val="1F1F2E"/>
              </a:solidFill>
              <a:latin typeface="Roboto Condensed"/>
              <a:ea typeface="Roboto Condensed"/>
              <a:cs typeface="Roboto Condensed"/>
              <a:sym typeface="Roboto Condensed"/>
            </a:endParaRPr>
          </a:p>
          <a:p>
            <a:pPr indent="0" lvl="0" marL="914400" rtl="0" algn="l">
              <a:lnSpc>
                <a:spcPct val="100000"/>
              </a:lnSpc>
              <a:spcBef>
                <a:spcPts val="600"/>
              </a:spcBef>
              <a:spcAft>
                <a:spcPts val="0"/>
              </a:spcAft>
              <a:buSzPts val="2400"/>
              <a:buNone/>
            </a:pPr>
            <a:br>
              <a:rPr b="1" i="0" lang="en-US" sz="1900" u="none" cap="none" strike="noStrike">
                <a:solidFill>
                  <a:srgbClr val="1F1F2E"/>
                </a:solidFill>
                <a:latin typeface="Roboto Condensed"/>
                <a:ea typeface="Roboto Condensed"/>
                <a:cs typeface="Roboto Condensed"/>
                <a:sym typeface="Roboto Condensed"/>
              </a:rPr>
            </a:br>
            <a:endParaRPr sz="1200"/>
          </a:p>
          <a:p>
            <a:pPr indent="0" lvl="0" marL="0" marR="0" rtl="0" algn="l">
              <a:lnSpc>
                <a:spcPct val="100000"/>
              </a:lnSpc>
              <a:spcBef>
                <a:spcPts val="600"/>
              </a:spcBef>
              <a:spcAft>
                <a:spcPts val="0"/>
              </a:spcAft>
              <a:buNone/>
            </a:pPr>
            <a:r>
              <a:rPr b="1" lang="en-US" sz="1900">
                <a:solidFill>
                  <a:srgbClr val="1F1F2E"/>
                </a:solidFill>
                <a:latin typeface="Roboto Condensed"/>
                <a:ea typeface="Roboto Condensed"/>
                <a:cs typeface="Roboto Condensed"/>
                <a:sym typeface="Roboto Condensed"/>
              </a:rPr>
              <a:t>2.     </a:t>
            </a:r>
            <a:r>
              <a:rPr b="1" i="0" lang="en-US" sz="1900" u="none" cap="none" strike="noStrike">
                <a:solidFill>
                  <a:srgbClr val="1F1F2E"/>
                </a:solidFill>
                <a:latin typeface="Roboto Condensed"/>
                <a:ea typeface="Roboto Condensed"/>
                <a:cs typeface="Roboto Condensed"/>
                <a:sym typeface="Roboto Condensed"/>
              </a:rPr>
              <a:t>Proficiency in English </a:t>
            </a:r>
            <a:r>
              <a:rPr b="1" i="1" lang="en-US" sz="1900" u="none" cap="none" strike="noStrike">
                <a:solidFill>
                  <a:srgbClr val="1F1F2E"/>
                </a:solidFill>
                <a:latin typeface="Roboto Condensed"/>
                <a:ea typeface="Roboto Condensed"/>
                <a:cs typeface="Roboto Condensed"/>
                <a:sym typeface="Roboto Condensed"/>
              </a:rPr>
              <a:t>and</a:t>
            </a:r>
            <a:r>
              <a:rPr b="1" i="0" lang="en-US" sz="1900" u="none" cap="none" strike="noStrike">
                <a:solidFill>
                  <a:srgbClr val="1F1F2E"/>
                </a:solidFill>
                <a:latin typeface="Roboto Condensed"/>
                <a:ea typeface="Roboto Condensed"/>
                <a:cs typeface="Roboto Condensed"/>
                <a:sym typeface="Roboto Condensed"/>
              </a:rPr>
              <a:t> Target </a:t>
            </a:r>
            <a:r>
              <a:rPr b="1" lang="en-US" sz="1900">
                <a:solidFill>
                  <a:srgbClr val="1F1F2E"/>
                </a:solidFill>
                <a:latin typeface="Roboto Condensed"/>
                <a:ea typeface="Roboto Condensed"/>
                <a:cs typeface="Roboto Condensed"/>
                <a:sym typeface="Roboto Condensed"/>
              </a:rPr>
              <a:t>language</a:t>
            </a:r>
            <a:endParaRPr b="1" sz="1900">
              <a:solidFill>
                <a:srgbClr val="1F1F2E"/>
              </a:solidFill>
              <a:latin typeface="Roboto Condensed"/>
              <a:ea typeface="Roboto Condensed"/>
              <a:cs typeface="Roboto Condensed"/>
              <a:sym typeface="Roboto Condensed"/>
            </a:endParaRPr>
          </a:p>
          <a:p>
            <a:pPr indent="0" lvl="0" marL="914400" marR="0" rtl="0" algn="l">
              <a:lnSpc>
                <a:spcPct val="100000"/>
              </a:lnSpc>
              <a:spcBef>
                <a:spcPts val="600"/>
              </a:spcBef>
              <a:spcAft>
                <a:spcPts val="0"/>
              </a:spcAft>
              <a:buSzPts val="2400"/>
              <a:buNone/>
            </a:pPr>
            <a:br>
              <a:rPr b="1" lang="en-US" sz="1900">
                <a:solidFill>
                  <a:srgbClr val="1F1F2E"/>
                </a:solidFill>
                <a:latin typeface="Roboto Condensed"/>
                <a:ea typeface="Roboto Condensed"/>
                <a:cs typeface="Roboto Condensed"/>
                <a:sym typeface="Roboto Condensed"/>
              </a:rPr>
            </a:br>
            <a:endParaRPr b="1" sz="1300">
              <a:solidFill>
                <a:srgbClr val="1F1F2E"/>
              </a:solidFill>
              <a:latin typeface="Roboto Condensed"/>
              <a:ea typeface="Roboto Condensed"/>
              <a:cs typeface="Roboto Condensed"/>
              <a:sym typeface="Roboto Condensed"/>
            </a:endParaRPr>
          </a:p>
          <a:p>
            <a:pPr indent="0" lvl="0" marL="0" rtl="0" algn="l">
              <a:lnSpc>
                <a:spcPct val="100000"/>
              </a:lnSpc>
              <a:spcBef>
                <a:spcPts val="1000"/>
              </a:spcBef>
              <a:spcAft>
                <a:spcPts val="0"/>
              </a:spcAft>
              <a:buNone/>
            </a:pPr>
            <a:r>
              <a:rPr b="1" lang="en-US" sz="1900">
                <a:solidFill>
                  <a:srgbClr val="1F1F2E"/>
                </a:solidFill>
                <a:latin typeface="Roboto Condensed"/>
                <a:ea typeface="Roboto Condensed"/>
                <a:cs typeface="Roboto Condensed"/>
                <a:sym typeface="Roboto Condensed"/>
              </a:rPr>
              <a:t>3.     </a:t>
            </a:r>
            <a:r>
              <a:rPr b="1" lang="en-US" sz="1900">
                <a:solidFill>
                  <a:srgbClr val="1F1F2E"/>
                </a:solidFill>
                <a:latin typeface="Roboto Condensed"/>
                <a:ea typeface="Roboto Condensed"/>
                <a:cs typeface="Roboto Condensed"/>
                <a:sym typeface="Roboto Condensed"/>
              </a:rPr>
              <a:t>Prepare students for cross-linguistic and cross-cultural   encounters; enhanced </a:t>
            </a:r>
            <a:r>
              <a:rPr b="1" lang="en-US" sz="1900">
                <a:solidFill>
                  <a:srgbClr val="1F1F2E"/>
                </a:solidFill>
                <a:latin typeface="Roboto Condensed"/>
                <a:ea typeface="Roboto Condensed"/>
                <a:cs typeface="Roboto Condensed"/>
                <a:sym typeface="Roboto Condensed"/>
              </a:rPr>
              <a:t>intercultural</a:t>
            </a:r>
            <a:r>
              <a:rPr b="1" lang="en-US" sz="1900">
                <a:solidFill>
                  <a:srgbClr val="1F1F2E"/>
                </a:solidFill>
                <a:latin typeface="Roboto Condensed"/>
                <a:ea typeface="Roboto Condensed"/>
                <a:cs typeface="Roboto Condensed"/>
                <a:sym typeface="Roboto Condensed"/>
              </a:rPr>
              <a:t> understanding</a:t>
            </a:r>
            <a:endParaRPr sz="2700"/>
          </a:p>
          <a:p>
            <a:pPr indent="-228600" lvl="0" marL="457200" rtl="0" algn="l">
              <a:lnSpc>
                <a:spcPct val="80000"/>
              </a:lnSpc>
              <a:spcBef>
                <a:spcPts val="600"/>
              </a:spcBef>
              <a:spcAft>
                <a:spcPts val="0"/>
              </a:spcAft>
              <a:buSzPts val="2400"/>
              <a:buNone/>
            </a:pPr>
            <a:r>
              <a:t/>
            </a:r>
            <a:endParaRPr sz="2300">
              <a:solidFill>
                <a:srgbClr val="333333"/>
              </a:solidFill>
              <a:latin typeface="Arial"/>
              <a:ea typeface="Arial"/>
              <a:cs typeface="Arial"/>
              <a:sym typeface="Arial"/>
            </a:endParaRPr>
          </a:p>
          <a:p>
            <a:pPr indent="-161543" lvl="0" marL="365760" marR="0" rtl="0" algn="l">
              <a:lnSpc>
                <a:spcPct val="100000"/>
              </a:lnSpc>
              <a:spcBef>
                <a:spcPts val="600"/>
              </a:spcBef>
              <a:spcAft>
                <a:spcPts val="0"/>
              </a:spcAft>
              <a:buClr>
                <a:schemeClr val="accent1"/>
              </a:buClr>
              <a:buSzPts val="1920"/>
              <a:buNone/>
            </a:pPr>
            <a:r>
              <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6"/>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83" name="Google Shape;183;p6"/>
          <p:cNvSpPr txBox="1"/>
          <p:nvPr/>
        </p:nvSpPr>
        <p:spPr>
          <a:xfrm>
            <a:off x="1024375" y="1391000"/>
            <a:ext cx="5822700" cy="1078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Condensed Light"/>
              <a:ea typeface="Roboto Condensed Light"/>
              <a:cs typeface="Roboto Condensed Light"/>
              <a:sym typeface="Roboto Condensed Light"/>
            </a:endParaRPr>
          </a:p>
        </p:txBody>
      </p:sp>
      <p:pic>
        <p:nvPicPr>
          <p:cNvPr id="184" name="Google Shape;184;p6"/>
          <p:cNvPicPr preferRelativeResize="0"/>
          <p:nvPr/>
        </p:nvPicPr>
        <p:blipFill rotWithShape="1">
          <a:blip r:embed="rId3">
            <a:alphaModFix/>
          </a:blip>
          <a:srcRect b="0" l="0" r="0" t="0"/>
          <a:stretch/>
        </p:blipFill>
        <p:spPr>
          <a:xfrm>
            <a:off x="1721825" y="-392800"/>
            <a:ext cx="5274724" cy="5536299"/>
          </a:xfrm>
          <a:prstGeom prst="rect">
            <a:avLst/>
          </a:prstGeom>
          <a:noFill/>
          <a:ln>
            <a:noFill/>
          </a:ln>
        </p:spPr>
      </p:pic>
      <p:sp>
        <p:nvSpPr>
          <p:cNvPr id="185" name="Google Shape;185;p6"/>
          <p:cNvSpPr txBox="1"/>
          <p:nvPr/>
        </p:nvSpPr>
        <p:spPr>
          <a:xfrm>
            <a:off x="4458525" y="-178875"/>
            <a:ext cx="1128900" cy="1791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Condensed Light"/>
              <a:ea typeface="Roboto Condensed Light"/>
              <a:cs typeface="Roboto Condensed Light"/>
              <a:sym typeface="Roboto Condensed Light"/>
            </a:endParaRPr>
          </a:p>
        </p:txBody>
      </p:sp>
      <p:sp>
        <p:nvSpPr>
          <p:cNvPr id="186" name="Google Shape;186;p6"/>
          <p:cNvSpPr txBox="1"/>
          <p:nvPr/>
        </p:nvSpPr>
        <p:spPr>
          <a:xfrm>
            <a:off x="-1" y="191323"/>
            <a:ext cx="172182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Program Targets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7"/>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Program Model</a:t>
            </a:r>
            <a:endParaRPr/>
          </a:p>
        </p:txBody>
      </p:sp>
      <p:sp>
        <p:nvSpPr>
          <p:cNvPr id="192" name="Google Shape;192;p7"/>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a:latin typeface="Calibri"/>
              <a:ea typeface="Calibri"/>
              <a:cs typeface="Calibri"/>
              <a:sym typeface="Calibri"/>
            </a:endParaRPr>
          </a:p>
          <a:p>
            <a:pPr indent="-381000" lvl="0" marL="457200" marR="0" rtl="0" algn="l">
              <a:lnSpc>
                <a:spcPct val="100000"/>
              </a:lnSpc>
              <a:spcBef>
                <a:spcPts val="600"/>
              </a:spcBef>
              <a:spcAft>
                <a:spcPts val="0"/>
              </a:spcAft>
              <a:buClr>
                <a:srgbClr val="C7D3E6"/>
              </a:buClr>
              <a:buSzPts val="2400"/>
              <a:buFont typeface="Roboto Condensed Light"/>
              <a:buChar char="▰"/>
            </a:pPr>
            <a:r>
              <a:rPr b="1" lang="en-US">
                <a:latin typeface="Calibri"/>
                <a:ea typeface="Calibri"/>
                <a:cs typeface="Calibri"/>
                <a:sym typeface="Calibri"/>
              </a:rPr>
              <a:t>Starts in Kindergarten or 1st Grade</a:t>
            </a:r>
            <a:endParaRPr/>
          </a:p>
          <a:p>
            <a:pPr indent="-381000" lvl="0" marL="457200" marR="0" rtl="0" algn="l">
              <a:lnSpc>
                <a:spcPct val="100000"/>
              </a:lnSpc>
              <a:spcBef>
                <a:spcPts val="600"/>
              </a:spcBef>
              <a:spcAft>
                <a:spcPts val="0"/>
              </a:spcAft>
              <a:buClr>
                <a:srgbClr val="C7D3E6"/>
              </a:buClr>
              <a:buSzPts val="2400"/>
              <a:buFont typeface="Roboto Condensed Light"/>
              <a:buChar char="▰"/>
            </a:pPr>
            <a:r>
              <a:rPr b="1" lang="en-US">
                <a:latin typeface="Calibri"/>
                <a:ea typeface="Calibri"/>
                <a:cs typeface="Calibri"/>
                <a:sym typeface="Calibri"/>
              </a:rPr>
              <a:t>Teaches the Utah Core Curriculum</a:t>
            </a:r>
            <a:endParaRPr b="1">
              <a:latin typeface="Calibri"/>
              <a:ea typeface="Calibri"/>
              <a:cs typeface="Calibri"/>
              <a:sym typeface="Calibri"/>
            </a:endParaRPr>
          </a:p>
          <a:p>
            <a:pPr indent="-381000" lvl="0" marL="457200" marR="0" rtl="0" algn="l">
              <a:lnSpc>
                <a:spcPct val="100000"/>
              </a:lnSpc>
              <a:spcBef>
                <a:spcPts val="600"/>
              </a:spcBef>
              <a:spcAft>
                <a:spcPts val="0"/>
              </a:spcAft>
              <a:buClr>
                <a:srgbClr val="C7D3E6"/>
              </a:buClr>
              <a:buSzPts val="2400"/>
              <a:buFont typeface="Roboto Condensed Light"/>
              <a:buChar char="▰"/>
            </a:pPr>
            <a:r>
              <a:rPr b="1" lang="en-US">
                <a:latin typeface="Calibri"/>
                <a:ea typeface="Calibri"/>
                <a:cs typeface="Calibri"/>
                <a:sym typeface="Calibri"/>
              </a:rPr>
              <a:t>Uses a two-teacher model</a:t>
            </a:r>
            <a:endParaRPr b="1">
              <a:latin typeface="Calibri"/>
              <a:ea typeface="Calibri"/>
              <a:cs typeface="Calibri"/>
              <a:sym typeface="Calibri"/>
            </a:endParaRPr>
          </a:p>
          <a:p>
            <a:pPr indent="-381000" lvl="0" marL="457200" marR="0" rtl="0" algn="l">
              <a:lnSpc>
                <a:spcPct val="100000"/>
              </a:lnSpc>
              <a:spcBef>
                <a:spcPts val="600"/>
              </a:spcBef>
              <a:spcAft>
                <a:spcPts val="0"/>
              </a:spcAft>
              <a:buClr>
                <a:srgbClr val="C7D3E6"/>
              </a:buClr>
              <a:buSzPts val="2400"/>
              <a:buFont typeface="Roboto Condensed Light"/>
              <a:buChar char="▰"/>
            </a:pPr>
            <a:r>
              <a:rPr b="1" lang="en-US">
                <a:latin typeface="Calibri"/>
                <a:ea typeface="Calibri"/>
                <a:cs typeface="Calibri"/>
                <a:sym typeface="Calibri"/>
              </a:rPr>
              <a:t>Content subjects are divided by languages in grades K-5</a:t>
            </a:r>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3600">
              <a:latin typeface="Calibri"/>
              <a:ea typeface="Calibri"/>
              <a:cs typeface="Calibri"/>
              <a:sym typeface="Calibri"/>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p>
          <a:p>
            <a:pPr indent="-381000" lvl="0" marL="457200" rtl="0" algn="l">
              <a:lnSpc>
                <a:spcPct val="100000"/>
              </a:lnSpc>
              <a:spcBef>
                <a:spcPts val="600"/>
              </a:spcBef>
              <a:spcAft>
                <a:spcPts val="0"/>
              </a:spcAft>
              <a:buSzPts val="2400"/>
              <a:buNone/>
            </a:pPr>
            <a:r>
              <a:t/>
            </a:r>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8"/>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Elementary Program Model </a:t>
            </a:r>
            <a:endParaRPr/>
          </a:p>
        </p:txBody>
      </p:sp>
      <p:pic>
        <p:nvPicPr>
          <p:cNvPr id="198" name="Google Shape;198;p8"/>
          <p:cNvPicPr preferRelativeResize="0"/>
          <p:nvPr/>
        </p:nvPicPr>
        <p:blipFill rotWithShape="1">
          <a:blip r:embed="rId3">
            <a:alphaModFix/>
          </a:blip>
          <a:srcRect b="0" l="0" r="0" t="0"/>
          <a:stretch/>
        </p:blipFill>
        <p:spPr>
          <a:xfrm>
            <a:off x="814275" y="1424613"/>
            <a:ext cx="4537144" cy="3505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9"/>
          <p:cNvSpPr txBox="1"/>
          <p:nvPr>
            <p:ph type="title"/>
          </p:nvPr>
        </p:nvSpPr>
        <p:spPr>
          <a:xfrm>
            <a:off x="814275" y="561150"/>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Elementary Program Model </a:t>
            </a:r>
            <a:endParaRPr/>
          </a:p>
        </p:txBody>
      </p:sp>
      <p:pic>
        <p:nvPicPr>
          <p:cNvPr id="204" name="Google Shape;204;p9"/>
          <p:cNvPicPr preferRelativeResize="0"/>
          <p:nvPr/>
        </p:nvPicPr>
        <p:blipFill rotWithShape="1">
          <a:blip r:embed="rId3">
            <a:alphaModFix/>
          </a:blip>
          <a:srcRect b="0" l="0" r="0" t="0"/>
          <a:stretch/>
        </p:blipFill>
        <p:spPr>
          <a:xfrm>
            <a:off x="814275" y="1399066"/>
            <a:ext cx="4827495" cy="36070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0"/>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Secondary Articulation</a:t>
            </a:r>
            <a:endParaRPr/>
          </a:p>
        </p:txBody>
      </p:sp>
      <p:pic>
        <p:nvPicPr>
          <p:cNvPr id="210" name="Google Shape;210;p10"/>
          <p:cNvPicPr preferRelativeResize="0"/>
          <p:nvPr/>
        </p:nvPicPr>
        <p:blipFill rotWithShape="1">
          <a:blip r:embed="rId3">
            <a:alphaModFix/>
          </a:blip>
          <a:srcRect b="0" l="0" r="0" t="0"/>
          <a:stretch/>
        </p:blipFill>
        <p:spPr>
          <a:xfrm>
            <a:off x="964031" y="1540214"/>
            <a:ext cx="5192888" cy="335916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1"/>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Formative Progress Monitoring</a:t>
            </a:r>
            <a:endParaRPr/>
          </a:p>
        </p:txBody>
      </p:sp>
      <p:pic>
        <p:nvPicPr>
          <p:cNvPr id="216" name="Google Shape;216;p11"/>
          <p:cNvPicPr preferRelativeResize="0"/>
          <p:nvPr/>
        </p:nvPicPr>
        <p:blipFill rotWithShape="1">
          <a:blip r:embed="rId3">
            <a:alphaModFix/>
          </a:blip>
          <a:srcRect b="0" l="0" r="0" t="0"/>
          <a:stretch/>
        </p:blipFill>
        <p:spPr>
          <a:xfrm>
            <a:off x="814275" y="1327349"/>
            <a:ext cx="4989528" cy="3841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2"/>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Summative Progress Monitoring</a:t>
            </a:r>
            <a:endParaRPr/>
          </a:p>
        </p:txBody>
      </p:sp>
      <p:pic>
        <p:nvPicPr>
          <p:cNvPr id="222" name="Google Shape;222;p12"/>
          <p:cNvPicPr preferRelativeResize="0"/>
          <p:nvPr/>
        </p:nvPicPr>
        <p:blipFill rotWithShape="1">
          <a:blip r:embed="rId3">
            <a:alphaModFix/>
          </a:blip>
          <a:srcRect b="0" l="0" r="0" t="0"/>
          <a:stretch/>
        </p:blipFill>
        <p:spPr>
          <a:xfrm>
            <a:off x="2837100" y="1387375"/>
            <a:ext cx="2956310" cy="36799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graphicFrame>
        <p:nvGraphicFramePr>
          <p:cNvPr id="227" name="Google Shape;227;g6f659cccaf_1_2"/>
          <p:cNvGraphicFramePr/>
          <p:nvPr/>
        </p:nvGraphicFramePr>
        <p:xfrm>
          <a:off x="828550" y="2355220"/>
          <a:ext cx="3000000" cy="3000000"/>
        </p:xfrm>
        <a:graphic>
          <a:graphicData uri="http://schemas.openxmlformats.org/drawingml/2006/table">
            <a:tbl>
              <a:tblPr>
                <a:noFill/>
                <a:tableStyleId>{C0FA671C-6229-418A-9A7A-D2584F289EAD}</a:tableStyleId>
              </a:tblPr>
              <a:tblGrid>
                <a:gridCol w="1049475"/>
                <a:gridCol w="4332700"/>
              </a:tblGrid>
              <a:tr h="2454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3rd Grade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&amp; Speaking </a:t>
                      </a:r>
                      <a:endParaRPr sz="1400" u="none" cap="none" strike="noStrike"/>
                    </a:p>
                  </a:txBody>
                  <a:tcPr marT="91425" marB="91425" marR="91425" marL="91425"/>
                </a:tc>
              </a:tr>
              <a:tr h="3679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4th Grade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Reading &amp; Writing </a:t>
                      </a:r>
                      <a:endParaRPr sz="1400" u="none" cap="none" strike="noStrike"/>
                    </a:p>
                  </a:txBody>
                  <a:tcPr marT="91425" marB="91425" marR="91425" marL="91425"/>
                </a:tc>
              </a:tr>
              <a:tr h="29442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5th Grade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&amp; Speaking </a:t>
                      </a:r>
                      <a:endParaRPr sz="1400" u="none" cap="none" strike="noStrike"/>
                    </a:p>
                  </a:txBody>
                  <a:tcPr marT="91425" marB="91425" marR="91425" marL="91425"/>
                </a:tc>
              </a:tr>
              <a:tr h="3679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6th Grade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Speaking, Reading, Writing </a:t>
                      </a:r>
                      <a:endParaRPr sz="1400" u="none" cap="none" strike="noStrike"/>
                    </a:p>
                  </a:txBody>
                  <a:tcPr marT="91425" marB="91425" marR="91425" marL="91425"/>
                </a:tc>
              </a:tr>
              <a:tr h="3679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7th Grade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&amp; Speaking </a:t>
                      </a:r>
                      <a:endParaRPr sz="1400" u="none" cap="none" strike="noStrike"/>
                    </a:p>
                  </a:txBody>
                  <a:tcPr marT="91425" marB="91425" marR="91425" marL="91425"/>
                </a:tc>
              </a:tr>
              <a:tr h="3715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8th Grade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Reading &amp; Writing </a:t>
                      </a:r>
                      <a:endParaRPr sz="1400" u="none" cap="none" strike="noStrike"/>
                    </a:p>
                  </a:txBody>
                  <a:tcPr marT="91425" marB="91425" marR="91425" marL="91425"/>
                </a:tc>
              </a:tr>
              <a:tr h="3715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9th Grade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Listening, Speaking, Reading &amp; Writing </a:t>
                      </a:r>
                      <a:endParaRPr sz="1400" u="none" cap="none" strike="noStrike"/>
                    </a:p>
                  </a:txBody>
                  <a:tcPr marT="91425" marB="91425" marR="91425" marL="91425"/>
                </a:tc>
              </a:tr>
            </a:tbl>
          </a:graphicData>
        </a:graphic>
      </p:graphicFrame>
      <p:pic>
        <p:nvPicPr>
          <p:cNvPr id="228" name="Google Shape;228;g6f659cccaf_1_2"/>
          <p:cNvPicPr preferRelativeResize="0"/>
          <p:nvPr/>
        </p:nvPicPr>
        <p:blipFill rotWithShape="1">
          <a:blip r:embed="rId3">
            <a:alphaModFix/>
          </a:blip>
          <a:srcRect b="0" l="0" r="0" t="0"/>
          <a:stretch/>
        </p:blipFill>
        <p:spPr>
          <a:xfrm>
            <a:off x="76200" y="1189625"/>
            <a:ext cx="5982125" cy="1134650"/>
          </a:xfrm>
          <a:prstGeom prst="rect">
            <a:avLst/>
          </a:prstGeom>
          <a:noFill/>
          <a:ln>
            <a:noFill/>
          </a:ln>
        </p:spPr>
      </p:pic>
      <p:sp>
        <p:nvSpPr>
          <p:cNvPr id="229" name="Google Shape;229;g6f659cccaf_1_2"/>
          <p:cNvSpPr txBox="1"/>
          <p:nvPr/>
        </p:nvSpPr>
        <p:spPr>
          <a:xfrm>
            <a:off x="394600" y="479200"/>
            <a:ext cx="7347900" cy="85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000"/>
              <a:buFont typeface="Roboto Condensed"/>
              <a:buNone/>
            </a:pPr>
            <a:r>
              <a:rPr b="1" i="0" lang="en-US" sz="2000" u="none" cap="none" strike="noStrike">
                <a:solidFill>
                  <a:schemeClr val="lt1"/>
                </a:solidFill>
                <a:latin typeface="Roboto Condensed"/>
                <a:ea typeface="Roboto Condensed"/>
                <a:cs typeface="Roboto Condensed"/>
                <a:sym typeface="Roboto Condensed"/>
              </a:rPr>
              <a:t>Summative  Progress Monitoring</a:t>
            </a:r>
            <a:endParaRPr b="1" i="0" sz="2000" u="none" cap="none" strike="noStrike">
              <a:solidFill>
                <a:schemeClr val="lt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Roboto Condensed"/>
              <a:ea typeface="Roboto Condensed"/>
              <a:cs typeface="Roboto Condensed"/>
              <a:sym typeface="Roboto Condense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rPr lang="en-US"/>
              <a:t>AAPPL Results for 2019</a:t>
            </a:r>
            <a:endParaRPr/>
          </a:p>
        </p:txBody>
      </p:sp>
      <p:pic>
        <p:nvPicPr>
          <p:cNvPr id="235" name="Google Shape;235;p13"/>
          <p:cNvPicPr preferRelativeResize="0"/>
          <p:nvPr/>
        </p:nvPicPr>
        <p:blipFill rotWithShape="1">
          <a:blip r:embed="rId3">
            <a:alphaModFix/>
          </a:blip>
          <a:srcRect b="0" l="0" r="0" t="0"/>
          <a:stretch/>
        </p:blipFill>
        <p:spPr>
          <a:xfrm>
            <a:off x="3121075" y="1390675"/>
            <a:ext cx="3680448" cy="3550151"/>
          </a:xfrm>
          <a:prstGeom prst="rect">
            <a:avLst/>
          </a:prstGeom>
          <a:noFill/>
          <a:ln>
            <a:noFill/>
          </a:ln>
        </p:spPr>
      </p:pic>
      <p:sp>
        <p:nvSpPr>
          <p:cNvPr id="236" name="Google Shape;236;p13"/>
          <p:cNvSpPr txBox="1"/>
          <p:nvPr/>
        </p:nvSpPr>
        <p:spPr>
          <a:xfrm>
            <a:off x="377275" y="1946100"/>
            <a:ext cx="2604000" cy="141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000000"/>
                </a:solidFill>
                <a:latin typeface="Roboto Condensed"/>
                <a:ea typeface="Roboto Condensed"/>
                <a:cs typeface="Roboto Condensed"/>
                <a:sym typeface="Roboto Condensed"/>
              </a:rPr>
              <a:t>5th-grade</a:t>
            </a:r>
            <a:r>
              <a:rPr b="0" i="0" lang="en-US" sz="3000" u="none" cap="none" strike="noStrike">
                <a:solidFill>
                  <a:srgbClr val="000000"/>
                </a:solidFill>
                <a:latin typeface="Roboto Condensed Light"/>
                <a:ea typeface="Roboto Condensed Light"/>
                <a:cs typeface="Roboto Condensed Light"/>
                <a:sym typeface="Roboto Condensed Light"/>
              </a:rPr>
              <a:t> results for listening &amp; speaking</a:t>
            </a:r>
            <a:endParaRPr b="0" i="0" sz="3000" u="none" cap="none" strike="noStrike">
              <a:solidFill>
                <a:srgbClr val="000000"/>
              </a:solidFill>
              <a:latin typeface="Roboto Condensed Light"/>
              <a:ea typeface="Roboto Condensed Light"/>
              <a:cs typeface="Roboto Condensed Light"/>
              <a:sym typeface="Roboto Condensed Light"/>
            </a:endParaRPr>
          </a:p>
        </p:txBody>
      </p:sp>
      <p:sp>
        <p:nvSpPr>
          <p:cNvPr id="237" name="Google Shape;237;p13"/>
          <p:cNvSpPr txBox="1"/>
          <p:nvPr/>
        </p:nvSpPr>
        <p:spPr>
          <a:xfrm>
            <a:off x="5715100" y="1456400"/>
            <a:ext cx="2728200" cy="18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FF0000"/>
                </a:solidFill>
                <a:latin typeface="Roboto Condensed Light"/>
                <a:ea typeface="Roboto Condensed Light"/>
                <a:cs typeface="Roboto Condensed Light"/>
                <a:sym typeface="Roboto Condensed Light"/>
              </a:rPr>
              <a:t>ADD 2019</a:t>
            </a:r>
            <a:endParaRPr b="0" i="0" sz="3000" u="none" cap="none" strike="noStrike">
              <a:solidFill>
                <a:srgbClr val="FF0000"/>
              </a:solidFill>
              <a:latin typeface="Roboto Condensed Light"/>
              <a:ea typeface="Roboto Condensed Light"/>
              <a:cs typeface="Roboto Condensed Light"/>
              <a:sym typeface="Roboto Condensed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14"/>
          <p:cNvPicPr preferRelativeResize="0"/>
          <p:nvPr/>
        </p:nvPicPr>
        <p:blipFill rotWithShape="1">
          <a:blip r:embed="rId3">
            <a:alphaModFix/>
          </a:blip>
          <a:srcRect b="0" l="4752" r="0" t="0"/>
          <a:stretch/>
        </p:blipFill>
        <p:spPr>
          <a:xfrm>
            <a:off x="4117474" y="2707300"/>
            <a:ext cx="950025" cy="1294550"/>
          </a:xfrm>
          <a:prstGeom prst="rect">
            <a:avLst/>
          </a:prstGeom>
          <a:noFill/>
          <a:ln cap="flat" cmpd="sng" w="28575">
            <a:solidFill>
              <a:srgbClr val="000000"/>
            </a:solidFill>
            <a:prstDash val="solid"/>
            <a:round/>
            <a:headEnd len="sm" w="sm" type="none"/>
            <a:tailEnd len="sm" w="sm" type="none"/>
          </a:ln>
        </p:spPr>
      </p:pic>
      <p:sp>
        <p:nvSpPr>
          <p:cNvPr id="243" name="Google Shape;243;p14"/>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Canyons DLI Schools </a:t>
            </a:r>
            <a:endParaRPr/>
          </a:p>
        </p:txBody>
      </p:sp>
      <p:sp>
        <p:nvSpPr>
          <p:cNvPr id="244" name="Google Shape;244;p14"/>
          <p:cNvSpPr txBox="1"/>
          <p:nvPr>
            <p:ph idx="1" type="body"/>
          </p:nvPr>
        </p:nvSpPr>
        <p:spPr>
          <a:xfrm>
            <a:off x="438575" y="1539000"/>
            <a:ext cx="3110700" cy="3536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b="1" lang="en-US" sz="2000">
                <a:solidFill>
                  <a:srgbClr val="FF0000"/>
                </a:solidFill>
                <a:latin typeface="Roboto Condensed"/>
                <a:ea typeface="Roboto Condensed"/>
                <a:cs typeface="Roboto Condensed"/>
                <a:sym typeface="Roboto Condensed"/>
              </a:rPr>
              <a:t>Chinese</a:t>
            </a:r>
            <a:endParaRPr b="1">
              <a:latin typeface="Roboto Condensed"/>
              <a:ea typeface="Roboto Condensed"/>
              <a:cs typeface="Roboto Condensed"/>
              <a:sym typeface="Roboto Condensed"/>
            </a:endParaRPr>
          </a:p>
          <a:p>
            <a:pPr indent="-342900" lvl="0" marL="457200" marR="0" rtl="0" algn="l">
              <a:lnSpc>
                <a:spcPct val="100000"/>
              </a:lnSpc>
              <a:spcBef>
                <a:spcPts val="600"/>
              </a:spcBef>
              <a:spcAft>
                <a:spcPts val="0"/>
              </a:spcAft>
              <a:buClr>
                <a:srgbClr val="980000"/>
              </a:buClr>
              <a:buSzPts val="1800"/>
              <a:buFont typeface="Roboto Condensed Light"/>
              <a:buChar char="❖"/>
            </a:pPr>
            <a:r>
              <a:rPr lang="en-US">
                <a:solidFill>
                  <a:srgbClr val="FF0000"/>
                </a:solidFill>
              </a:rPr>
              <a:t>Draper Elementary</a:t>
            </a:r>
            <a:endParaRPr>
              <a:solidFill>
                <a:srgbClr val="FF0000"/>
              </a:solidFill>
            </a:endParaRPr>
          </a:p>
          <a:p>
            <a:pPr indent="-342900" lvl="1" marL="914400" marR="0" rtl="0" algn="l">
              <a:lnSpc>
                <a:spcPct val="100000"/>
              </a:lnSpc>
              <a:spcBef>
                <a:spcPts val="600"/>
              </a:spcBef>
              <a:spcAft>
                <a:spcPts val="0"/>
              </a:spcAft>
              <a:buClr>
                <a:srgbClr val="FF0000"/>
              </a:buClr>
              <a:buSzPts val="1800"/>
              <a:buChar char="➢"/>
            </a:pPr>
            <a:r>
              <a:rPr lang="en-US">
                <a:solidFill>
                  <a:srgbClr val="FF0000"/>
                </a:solidFill>
              </a:rPr>
              <a:t>Christy Waddell</a:t>
            </a:r>
            <a:endParaRPr>
              <a:solidFill>
                <a:srgbClr val="FF0000"/>
              </a:solidFill>
            </a:endParaRPr>
          </a:p>
          <a:p>
            <a:pPr indent="0" lvl="0" marL="0" marR="0" rtl="0" algn="l">
              <a:lnSpc>
                <a:spcPct val="100000"/>
              </a:lnSpc>
              <a:spcBef>
                <a:spcPts val="600"/>
              </a:spcBef>
              <a:spcAft>
                <a:spcPts val="0"/>
              </a:spcAft>
              <a:buSzPts val="1800"/>
              <a:buNone/>
            </a:pPr>
            <a:r>
              <a:t/>
            </a:r>
            <a:endParaRPr>
              <a:solidFill>
                <a:srgbClr val="FF0000"/>
              </a:solidFill>
            </a:endParaRPr>
          </a:p>
          <a:p>
            <a:pPr indent="-342900" lvl="0" marL="457200" rtl="0" algn="l">
              <a:lnSpc>
                <a:spcPct val="100000"/>
              </a:lnSpc>
              <a:spcBef>
                <a:spcPts val="1000"/>
              </a:spcBef>
              <a:spcAft>
                <a:spcPts val="0"/>
              </a:spcAft>
              <a:buClr>
                <a:srgbClr val="980000"/>
              </a:buClr>
              <a:buSzPts val="1800"/>
              <a:buChar char="❖"/>
            </a:pPr>
            <a:r>
              <a:rPr lang="en-US">
                <a:solidFill>
                  <a:srgbClr val="FF0000"/>
                </a:solidFill>
              </a:rPr>
              <a:t>Lone Peak Elementary</a:t>
            </a:r>
            <a:endParaRPr>
              <a:solidFill>
                <a:srgbClr val="FF0000"/>
              </a:solidFill>
            </a:endParaRPr>
          </a:p>
          <a:p>
            <a:pPr indent="-342900" lvl="1" marL="914400" rtl="0" algn="l">
              <a:lnSpc>
                <a:spcPct val="100000"/>
              </a:lnSpc>
              <a:spcBef>
                <a:spcPts val="1000"/>
              </a:spcBef>
              <a:spcAft>
                <a:spcPts val="0"/>
              </a:spcAft>
              <a:buClr>
                <a:srgbClr val="FF0000"/>
              </a:buClr>
              <a:buSzPts val="1800"/>
              <a:buChar char="➢"/>
            </a:pPr>
            <a:r>
              <a:rPr lang="en-US">
                <a:solidFill>
                  <a:srgbClr val="FF0000"/>
                </a:solidFill>
              </a:rPr>
              <a:t>Tracy Stacy</a:t>
            </a:r>
            <a:endParaRPr>
              <a:solidFill>
                <a:srgbClr val="FF0000"/>
              </a:solidFill>
            </a:endParaRPr>
          </a:p>
          <a:p>
            <a:pPr indent="0" lvl="0" marL="0" rtl="0" algn="l">
              <a:lnSpc>
                <a:spcPct val="100000"/>
              </a:lnSpc>
              <a:spcBef>
                <a:spcPts val="1000"/>
              </a:spcBef>
              <a:spcAft>
                <a:spcPts val="0"/>
              </a:spcAft>
              <a:buSzPts val="1800"/>
              <a:buNone/>
            </a:pPr>
            <a:r>
              <a:t/>
            </a:r>
            <a:endParaRPr/>
          </a:p>
          <a:p>
            <a:pPr indent="-342900" lvl="0" marL="457200" marR="0" rtl="0" algn="l">
              <a:lnSpc>
                <a:spcPct val="100000"/>
              </a:lnSpc>
              <a:spcBef>
                <a:spcPts val="600"/>
              </a:spcBef>
              <a:spcAft>
                <a:spcPts val="0"/>
              </a:spcAft>
              <a:buClr>
                <a:srgbClr val="980000"/>
              </a:buClr>
              <a:buSzPts val="1800"/>
              <a:buFont typeface="Roboto Condensed Light"/>
              <a:buChar char="❖"/>
            </a:pPr>
            <a:r>
              <a:rPr lang="en-US">
                <a:solidFill>
                  <a:srgbClr val="FF0000"/>
                </a:solidFill>
              </a:rPr>
              <a:t>Ridgecrest Elementary</a:t>
            </a:r>
            <a:endParaRPr>
              <a:solidFill>
                <a:srgbClr val="FF0000"/>
              </a:solidFill>
            </a:endParaRPr>
          </a:p>
          <a:p>
            <a:pPr indent="-327025" lvl="1" marL="914400" rtl="0" algn="l">
              <a:lnSpc>
                <a:spcPct val="140000"/>
              </a:lnSpc>
              <a:spcBef>
                <a:spcPts val="0"/>
              </a:spcBef>
              <a:spcAft>
                <a:spcPts val="0"/>
              </a:spcAft>
              <a:buClr>
                <a:srgbClr val="FF0000"/>
              </a:buClr>
              <a:buSzPts val="1550"/>
              <a:buFont typeface="Roboto"/>
              <a:buChar char="➢"/>
            </a:pPr>
            <a:r>
              <a:rPr lang="en-US" sz="1550">
                <a:solidFill>
                  <a:srgbClr val="FF0000"/>
                </a:solidFill>
                <a:highlight>
                  <a:srgbClr val="FFFFFF"/>
                </a:highlight>
                <a:latin typeface="Roboto"/>
                <a:ea typeface="Roboto"/>
                <a:cs typeface="Roboto"/>
                <a:sym typeface="Roboto"/>
              </a:rPr>
              <a:t>Julia Winfree</a:t>
            </a:r>
            <a:endParaRPr sz="1550">
              <a:solidFill>
                <a:srgbClr val="FF0000"/>
              </a:solidFill>
              <a:highlight>
                <a:srgbClr val="FFFFFF"/>
              </a:highlight>
              <a:latin typeface="Roboto"/>
              <a:ea typeface="Roboto"/>
              <a:cs typeface="Roboto"/>
              <a:sym typeface="Roboto"/>
            </a:endParaRPr>
          </a:p>
          <a:p>
            <a:pPr indent="0" lvl="0" marL="457200" marR="0" rtl="0" algn="l">
              <a:lnSpc>
                <a:spcPct val="100000"/>
              </a:lnSpc>
              <a:spcBef>
                <a:spcPts val="600"/>
              </a:spcBef>
              <a:spcAft>
                <a:spcPts val="0"/>
              </a:spcAft>
              <a:buSzPts val="1800"/>
              <a:buNone/>
            </a:pPr>
            <a:r>
              <a:t/>
            </a:r>
            <a:endParaRPr>
              <a:solidFill>
                <a:srgbClr val="FF0000"/>
              </a:solidFill>
            </a:endParaRPr>
          </a:p>
          <a:p>
            <a:pPr indent="0" lvl="0" marL="228600" marR="0" rtl="0" algn="l">
              <a:lnSpc>
                <a:spcPct val="100000"/>
              </a:lnSpc>
              <a:spcBef>
                <a:spcPts val="600"/>
              </a:spcBef>
              <a:spcAft>
                <a:spcPts val="0"/>
              </a:spcAft>
              <a:buClr>
                <a:srgbClr val="C7D3E6"/>
              </a:buClr>
              <a:buSzPts val="1800"/>
              <a:buFont typeface="Roboto Condensed Light"/>
              <a:buNone/>
            </a:pPr>
            <a:r>
              <a:t/>
            </a:r>
            <a:endParaRPr/>
          </a:p>
        </p:txBody>
      </p:sp>
      <p:sp>
        <p:nvSpPr>
          <p:cNvPr id="245" name="Google Shape;245;p14"/>
          <p:cNvSpPr txBox="1"/>
          <p:nvPr>
            <p:ph idx="2" type="body"/>
          </p:nvPr>
        </p:nvSpPr>
        <p:spPr>
          <a:xfrm>
            <a:off x="4997300" y="1499400"/>
            <a:ext cx="3639600" cy="3052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lang="en-US" sz="2000">
                <a:solidFill>
                  <a:srgbClr val="000071"/>
                </a:solidFill>
              </a:rPr>
              <a:t>  </a:t>
            </a:r>
            <a:r>
              <a:rPr b="1" lang="en-US" sz="2000">
                <a:solidFill>
                  <a:srgbClr val="1155CC"/>
                </a:solidFill>
                <a:latin typeface="Roboto Condensed"/>
                <a:ea typeface="Roboto Condensed"/>
                <a:cs typeface="Roboto Condensed"/>
                <a:sym typeface="Roboto Condensed"/>
              </a:rPr>
              <a:t>French</a:t>
            </a:r>
            <a:endParaRPr b="1">
              <a:solidFill>
                <a:srgbClr val="1155CC"/>
              </a:solidFill>
              <a:latin typeface="Roboto Condensed"/>
              <a:ea typeface="Roboto Condensed"/>
              <a:cs typeface="Roboto Condensed"/>
              <a:sym typeface="Roboto Condensed"/>
            </a:endParaRPr>
          </a:p>
          <a:p>
            <a:pPr indent="-342900" lvl="0" marL="457200" marR="0" rtl="0" algn="l">
              <a:lnSpc>
                <a:spcPct val="100000"/>
              </a:lnSpc>
              <a:spcBef>
                <a:spcPts val="600"/>
              </a:spcBef>
              <a:spcAft>
                <a:spcPts val="0"/>
              </a:spcAft>
              <a:buClr>
                <a:srgbClr val="1155CC"/>
              </a:buClr>
              <a:buSzPts val="1800"/>
              <a:buFont typeface="Roboto Condensed Light"/>
              <a:buChar char="❖"/>
            </a:pPr>
            <a:r>
              <a:rPr lang="en-US">
                <a:solidFill>
                  <a:srgbClr val="1155CC"/>
                </a:solidFill>
              </a:rPr>
              <a:t>Butler Elementary</a:t>
            </a:r>
            <a:endParaRPr>
              <a:solidFill>
                <a:srgbClr val="1155CC"/>
              </a:solidFill>
            </a:endParaRPr>
          </a:p>
          <a:p>
            <a:pPr indent="-342900" lvl="1" marL="914400" marR="0" rtl="0" algn="l">
              <a:lnSpc>
                <a:spcPct val="100000"/>
              </a:lnSpc>
              <a:spcBef>
                <a:spcPts val="600"/>
              </a:spcBef>
              <a:spcAft>
                <a:spcPts val="0"/>
              </a:spcAft>
              <a:buClr>
                <a:srgbClr val="1155CC"/>
              </a:buClr>
              <a:buSzPts val="1800"/>
              <a:buChar char="➢"/>
            </a:pPr>
            <a:r>
              <a:rPr lang="en-US">
                <a:solidFill>
                  <a:srgbClr val="1155CC"/>
                </a:solidFill>
              </a:rPr>
              <a:t>Jeff Nalwalker</a:t>
            </a:r>
            <a:endParaRPr>
              <a:solidFill>
                <a:srgbClr val="1155CC"/>
              </a:solidFill>
            </a:endParaRPr>
          </a:p>
          <a:p>
            <a:pPr indent="0" lvl="0" marL="0" marR="0" rtl="0" algn="l">
              <a:lnSpc>
                <a:spcPct val="100000"/>
              </a:lnSpc>
              <a:spcBef>
                <a:spcPts val="600"/>
              </a:spcBef>
              <a:spcAft>
                <a:spcPts val="0"/>
              </a:spcAft>
              <a:buSzPts val="1800"/>
              <a:buNone/>
            </a:pPr>
            <a:r>
              <a:t/>
            </a:r>
            <a:endParaRPr>
              <a:solidFill>
                <a:srgbClr val="000071"/>
              </a:solidFill>
            </a:endParaRPr>
          </a:p>
          <a:p>
            <a:pPr indent="0" lvl="0" marL="914400" rtl="0" algn="l">
              <a:lnSpc>
                <a:spcPct val="100000"/>
              </a:lnSpc>
              <a:spcBef>
                <a:spcPts val="1000"/>
              </a:spcBef>
              <a:spcAft>
                <a:spcPts val="0"/>
              </a:spcAft>
              <a:buSzPts val="1800"/>
              <a:buNone/>
            </a:pPr>
            <a:r>
              <a:t/>
            </a:r>
            <a:endParaRPr>
              <a:solidFill>
                <a:srgbClr val="000071"/>
              </a:solidFill>
            </a:endParaRPr>
          </a:p>
          <a:p>
            <a:pPr indent="-342900" lvl="0" marL="457200" marR="0" rtl="0" algn="l">
              <a:lnSpc>
                <a:spcPct val="100000"/>
              </a:lnSpc>
              <a:spcBef>
                <a:spcPts val="600"/>
              </a:spcBef>
              <a:spcAft>
                <a:spcPts val="0"/>
              </a:spcAft>
              <a:buClr>
                <a:srgbClr val="1155CC"/>
              </a:buClr>
              <a:buSzPts val="1800"/>
              <a:buFont typeface="Roboto Condensed Light"/>
              <a:buChar char="❖"/>
            </a:pPr>
            <a:r>
              <a:rPr lang="en-US">
                <a:solidFill>
                  <a:srgbClr val="1155CC"/>
                </a:solidFill>
              </a:rPr>
              <a:t>Oak Hollow Elementary</a:t>
            </a:r>
            <a:endParaRPr>
              <a:solidFill>
                <a:srgbClr val="1155CC"/>
              </a:solidFill>
            </a:endParaRPr>
          </a:p>
          <a:p>
            <a:pPr indent="-342900" lvl="1" marL="914400" marR="0" rtl="0" algn="l">
              <a:lnSpc>
                <a:spcPct val="100000"/>
              </a:lnSpc>
              <a:spcBef>
                <a:spcPts val="600"/>
              </a:spcBef>
              <a:spcAft>
                <a:spcPts val="0"/>
              </a:spcAft>
              <a:buClr>
                <a:srgbClr val="1155CC"/>
              </a:buClr>
              <a:buSzPts val="1800"/>
              <a:buChar char="➢"/>
            </a:pPr>
            <a:r>
              <a:rPr lang="en-US">
                <a:solidFill>
                  <a:srgbClr val="1155CC"/>
                </a:solidFill>
              </a:rPr>
              <a:t>Julie Mootz</a:t>
            </a:r>
            <a:endParaRPr>
              <a:solidFill>
                <a:srgbClr val="1155CC"/>
              </a:solidFill>
            </a:endParaRPr>
          </a:p>
          <a:p>
            <a:pPr indent="0" lvl="0" marL="914400" rtl="0" algn="l">
              <a:lnSpc>
                <a:spcPct val="100000"/>
              </a:lnSpc>
              <a:spcBef>
                <a:spcPts val="1000"/>
              </a:spcBef>
              <a:spcAft>
                <a:spcPts val="0"/>
              </a:spcAft>
              <a:buSzPts val="1800"/>
              <a:buNone/>
            </a:pPr>
            <a:r>
              <a:t/>
            </a:r>
            <a:endParaRPr/>
          </a:p>
        </p:txBody>
      </p:sp>
      <p:pic>
        <p:nvPicPr>
          <p:cNvPr id="246" name="Google Shape;246;p14"/>
          <p:cNvPicPr preferRelativeResize="0"/>
          <p:nvPr/>
        </p:nvPicPr>
        <p:blipFill rotWithShape="1">
          <a:blip r:embed="rId4">
            <a:alphaModFix/>
          </a:blip>
          <a:srcRect b="0" l="0" r="0" t="0"/>
          <a:stretch/>
        </p:blipFill>
        <p:spPr>
          <a:xfrm>
            <a:off x="7425050" y="1499400"/>
            <a:ext cx="1057225" cy="1294550"/>
          </a:xfrm>
          <a:prstGeom prst="rect">
            <a:avLst/>
          </a:prstGeom>
          <a:noFill/>
          <a:ln cap="flat" cmpd="sng" w="28575">
            <a:solidFill>
              <a:srgbClr val="000000"/>
            </a:solidFill>
            <a:prstDash val="solid"/>
            <a:round/>
            <a:headEnd len="sm" w="sm" type="none"/>
            <a:tailEnd len="sm" w="sm" type="none"/>
          </a:ln>
        </p:spPr>
      </p:pic>
      <p:pic>
        <p:nvPicPr>
          <p:cNvPr id="247" name="Google Shape;247;p14"/>
          <p:cNvPicPr preferRelativeResize="0"/>
          <p:nvPr/>
        </p:nvPicPr>
        <p:blipFill rotWithShape="1">
          <a:blip r:embed="rId5">
            <a:alphaModFix/>
          </a:blip>
          <a:srcRect b="7432" l="0" r="0" t="0"/>
          <a:stretch/>
        </p:blipFill>
        <p:spPr>
          <a:xfrm>
            <a:off x="7764225" y="3158875"/>
            <a:ext cx="950025" cy="1198275"/>
          </a:xfrm>
          <a:prstGeom prst="rect">
            <a:avLst/>
          </a:prstGeom>
          <a:noFill/>
          <a:ln cap="flat" cmpd="sng" w="28575">
            <a:solidFill>
              <a:srgbClr val="000000"/>
            </a:solidFill>
            <a:prstDash val="solid"/>
            <a:round/>
            <a:headEnd len="sm" w="sm" type="none"/>
            <a:tailEnd len="sm" w="sm" type="none"/>
          </a:ln>
        </p:spPr>
      </p:pic>
      <p:pic>
        <p:nvPicPr>
          <p:cNvPr id="248" name="Google Shape;248;p14"/>
          <p:cNvPicPr preferRelativeResize="0"/>
          <p:nvPr/>
        </p:nvPicPr>
        <p:blipFill rotWithShape="1">
          <a:blip r:embed="rId6">
            <a:alphaModFix/>
          </a:blip>
          <a:srcRect b="0" l="0" r="0" t="0"/>
          <a:stretch/>
        </p:blipFill>
        <p:spPr>
          <a:xfrm>
            <a:off x="3125676" y="1637575"/>
            <a:ext cx="950025" cy="1273687"/>
          </a:xfrm>
          <a:prstGeom prst="rect">
            <a:avLst/>
          </a:prstGeom>
          <a:noFill/>
          <a:ln cap="flat" cmpd="sng" w="28575">
            <a:solidFill>
              <a:srgbClr val="000000"/>
            </a:solidFill>
            <a:prstDash val="solid"/>
            <a:round/>
            <a:headEnd len="sm" w="sm" type="none"/>
            <a:tailEnd len="sm" w="sm" type="none"/>
          </a:ln>
        </p:spPr>
      </p:pic>
      <p:pic>
        <p:nvPicPr>
          <p:cNvPr id="249" name="Google Shape;249;p14"/>
          <p:cNvPicPr preferRelativeResize="0"/>
          <p:nvPr/>
        </p:nvPicPr>
        <p:blipFill rotWithShape="1">
          <a:blip r:embed="rId7">
            <a:alphaModFix/>
          </a:blip>
          <a:srcRect b="0" l="0" r="4214" t="0"/>
          <a:stretch/>
        </p:blipFill>
        <p:spPr>
          <a:xfrm>
            <a:off x="3125675" y="3781075"/>
            <a:ext cx="950025" cy="129455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a4735fbf96_0_708"/>
          <p:cNvSpPr txBox="1"/>
          <p:nvPr>
            <p:ph type="title"/>
          </p:nvPr>
        </p:nvSpPr>
        <p:spPr>
          <a:xfrm>
            <a:off x="814275" y="392575"/>
            <a:ext cx="5258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Canyons DLI Schools </a:t>
            </a:r>
            <a:endParaRPr/>
          </a:p>
        </p:txBody>
      </p:sp>
      <p:sp>
        <p:nvSpPr>
          <p:cNvPr id="255" name="Google Shape;255;ga4735fbf96_0_708"/>
          <p:cNvSpPr txBox="1"/>
          <p:nvPr>
            <p:ph idx="3" type="body"/>
          </p:nvPr>
        </p:nvSpPr>
        <p:spPr>
          <a:xfrm>
            <a:off x="140875" y="1468775"/>
            <a:ext cx="3833400" cy="345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b="1" lang="en-US" sz="2000">
                <a:solidFill>
                  <a:srgbClr val="7E0000"/>
                </a:solidFill>
                <a:latin typeface="Roboto Condensed"/>
                <a:ea typeface="Roboto Condensed"/>
                <a:cs typeface="Roboto Condensed"/>
                <a:sym typeface="Roboto Condensed"/>
              </a:rPr>
              <a:t>Spanish</a:t>
            </a:r>
            <a:endParaRPr b="1">
              <a:solidFill>
                <a:srgbClr val="7E0000"/>
              </a:solidFill>
              <a:latin typeface="Roboto Condensed"/>
              <a:ea typeface="Roboto Condensed"/>
              <a:cs typeface="Roboto Condensed"/>
              <a:sym typeface="Roboto Condensed"/>
            </a:endParaRPr>
          </a:p>
          <a:p>
            <a:pPr indent="-342900" lvl="0" marL="457200" marR="0" rtl="0" algn="l">
              <a:lnSpc>
                <a:spcPct val="100000"/>
              </a:lnSpc>
              <a:spcBef>
                <a:spcPts val="600"/>
              </a:spcBef>
              <a:spcAft>
                <a:spcPts val="0"/>
              </a:spcAft>
              <a:buClr>
                <a:srgbClr val="980000"/>
              </a:buClr>
              <a:buSzPts val="1800"/>
              <a:buChar char="❖"/>
            </a:pPr>
            <a:r>
              <a:rPr lang="en-US">
                <a:solidFill>
                  <a:srgbClr val="7E0000"/>
                </a:solidFill>
              </a:rPr>
              <a:t>Alta View Elementary</a:t>
            </a:r>
            <a:endParaRPr>
              <a:solidFill>
                <a:srgbClr val="7E0000"/>
              </a:solidFill>
            </a:endParaRPr>
          </a:p>
          <a:p>
            <a:pPr indent="-342900" lvl="1" marL="914400" marR="0" rtl="0" algn="l">
              <a:lnSpc>
                <a:spcPct val="100000"/>
              </a:lnSpc>
              <a:spcBef>
                <a:spcPts val="0"/>
              </a:spcBef>
              <a:spcAft>
                <a:spcPts val="0"/>
              </a:spcAft>
              <a:buClr>
                <a:srgbClr val="7E0000"/>
              </a:buClr>
              <a:buSzPts val="1800"/>
              <a:buChar char="➢"/>
            </a:pPr>
            <a:r>
              <a:rPr lang="en-US">
                <a:solidFill>
                  <a:srgbClr val="7E0000"/>
                </a:solidFill>
              </a:rPr>
              <a:t>Scott Jameson</a:t>
            </a:r>
            <a:endParaRPr>
              <a:solidFill>
                <a:srgbClr val="7E0000"/>
              </a:solidFill>
            </a:endParaRPr>
          </a:p>
          <a:p>
            <a:pPr indent="0" lvl="0" marL="0" marR="0" rtl="0" algn="l">
              <a:lnSpc>
                <a:spcPct val="100000"/>
              </a:lnSpc>
              <a:spcBef>
                <a:spcPts val="600"/>
              </a:spcBef>
              <a:spcAft>
                <a:spcPts val="0"/>
              </a:spcAft>
              <a:buSzPts val="1800"/>
              <a:buNone/>
            </a:pPr>
            <a:r>
              <a:t/>
            </a:r>
            <a:endParaRPr>
              <a:solidFill>
                <a:srgbClr val="7E0000"/>
              </a:solidFill>
            </a:endParaRPr>
          </a:p>
          <a:p>
            <a:pPr indent="-342900" lvl="0" marL="457200" marR="0" rtl="0" algn="l">
              <a:lnSpc>
                <a:spcPct val="100000"/>
              </a:lnSpc>
              <a:spcBef>
                <a:spcPts val="600"/>
              </a:spcBef>
              <a:spcAft>
                <a:spcPts val="0"/>
              </a:spcAft>
              <a:buClr>
                <a:srgbClr val="980000"/>
              </a:buClr>
              <a:buSzPts val="1800"/>
              <a:buChar char="❖"/>
            </a:pPr>
            <a:r>
              <a:rPr lang="en-US">
                <a:solidFill>
                  <a:srgbClr val="7E0000"/>
                </a:solidFill>
              </a:rPr>
              <a:t>Altara Elementary</a:t>
            </a:r>
            <a:endParaRPr>
              <a:solidFill>
                <a:srgbClr val="7E0000"/>
              </a:solidFill>
            </a:endParaRPr>
          </a:p>
          <a:p>
            <a:pPr indent="-342900" lvl="1" marL="914400" marR="0" rtl="0" algn="l">
              <a:lnSpc>
                <a:spcPct val="100000"/>
              </a:lnSpc>
              <a:spcBef>
                <a:spcPts val="600"/>
              </a:spcBef>
              <a:spcAft>
                <a:spcPts val="0"/>
              </a:spcAft>
              <a:buClr>
                <a:srgbClr val="7E0000"/>
              </a:buClr>
              <a:buSzPts val="1800"/>
              <a:buChar char="➢"/>
            </a:pPr>
            <a:r>
              <a:rPr lang="en-US">
                <a:solidFill>
                  <a:srgbClr val="7E0000"/>
                </a:solidFill>
              </a:rPr>
              <a:t>Nicole Svee Magann</a:t>
            </a:r>
            <a:endParaRPr>
              <a:solidFill>
                <a:srgbClr val="7E0000"/>
              </a:solidFill>
            </a:endParaRPr>
          </a:p>
          <a:p>
            <a:pPr indent="0" lvl="0" marL="0" marR="0" rtl="0" algn="l">
              <a:lnSpc>
                <a:spcPct val="100000"/>
              </a:lnSpc>
              <a:spcBef>
                <a:spcPts val="600"/>
              </a:spcBef>
              <a:spcAft>
                <a:spcPts val="0"/>
              </a:spcAft>
              <a:buSzPts val="1800"/>
              <a:buNone/>
            </a:pPr>
            <a:r>
              <a:t/>
            </a:r>
            <a:endParaRPr>
              <a:solidFill>
                <a:srgbClr val="7E0000"/>
              </a:solidFill>
            </a:endParaRPr>
          </a:p>
          <a:p>
            <a:pPr indent="-342900" lvl="0" marL="457200" rtl="0" algn="l">
              <a:lnSpc>
                <a:spcPct val="100000"/>
              </a:lnSpc>
              <a:spcBef>
                <a:spcPts val="1000"/>
              </a:spcBef>
              <a:spcAft>
                <a:spcPts val="0"/>
              </a:spcAft>
              <a:buClr>
                <a:srgbClr val="980000"/>
              </a:buClr>
              <a:buSzPts val="1800"/>
              <a:buChar char="❖"/>
            </a:pPr>
            <a:r>
              <a:rPr lang="en-US">
                <a:solidFill>
                  <a:srgbClr val="7E0000"/>
                </a:solidFill>
              </a:rPr>
              <a:t>Midvale Elementary</a:t>
            </a:r>
            <a:endParaRPr>
              <a:solidFill>
                <a:srgbClr val="7E0000"/>
              </a:solidFill>
            </a:endParaRPr>
          </a:p>
          <a:p>
            <a:pPr indent="-342900" lvl="1" marL="914400" rtl="0" algn="l">
              <a:lnSpc>
                <a:spcPct val="100000"/>
              </a:lnSpc>
              <a:spcBef>
                <a:spcPts val="1000"/>
              </a:spcBef>
              <a:spcAft>
                <a:spcPts val="0"/>
              </a:spcAft>
              <a:buClr>
                <a:srgbClr val="980000"/>
              </a:buClr>
              <a:buSzPts val="1800"/>
              <a:buChar char="➢"/>
            </a:pPr>
            <a:r>
              <a:rPr lang="en-US" sz="1550">
                <a:solidFill>
                  <a:srgbClr val="980000"/>
                </a:solidFill>
                <a:highlight>
                  <a:srgbClr val="FFFFFF"/>
                </a:highlight>
                <a:latin typeface="Roboto"/>
                <a:ea typeface="Roboto"/>
                <a:cs typeface="Roboto"/>
                <a:sym typeface="Roboto"/>
              </a:rPr>
              <a:t>Lori Reynolds</a:t>
            </a:r>
            <a:endParaRPr sz="1550">
              <a:solidFill>
                <a:srgbClr val="980000"/>
              </a:solidFill>
              <a:highlight>
                <a:srgbClr val="FFFFFF"/>
              </a:highlight>
              <a:latin typeface="Roboto"/>
              <a:ea typeface="Roboto"/>
              <a:cs typeface="Roboto"/>
              <a:sym typeface="Roboto"/>
            </a:endParaRPr>
          </a:p>
          <a:p>
            <a:pPr indent="0" lvl="0" marL="457200" rtl="0" algn="l">
              <a:lnSpc>
                <a:spcPct val="100000"/>
              </a:lnSpc>
              <a:spcBef>
                <a:spcPts val="1000"/>
              </a:spcBef>
              <a:spcAft>
                <a:spcPts val="0"/>
              </a:spcAft>
              <a:buSzPts val="1800"/>
              <a:buNone/>
            </a:pPr>
            <a:r>
              <a:t/>
            </a:r>
            <a:endParaRPr>
              <a:solidFill>
                <a:srgbClr val="7E0000"/>
              </a:solidFill>
            </a:endParaRPr>
          </a:p>
          <a:p>
            <a:pPr indent="0" lvl="0" marL="457200" rtl="0" algn="l">
              <a:lnSpc>
                <a:spcPct val="100000"/>
              </a:lnSpc>
              <a:spcBef>
                <a:spcPts val="1000"/>
              </a:spcBef>
              <a:spcAft>
                <a:spcPts val="0"/>
              </a:spcAft>
              <a:buSzPts val="1800"/>
              <a:buNone/>
            </a:pPr>
            <a:r>
              <a:t/>
            </a:r>
            <a:endParaRPr/>
          </a:p>
        </p:txBody>
      </p:sp>
      <p:sp>
        <p:nvSpPr>
          <p:cNvPr id="256" name="Google Shape;256;ga4735fbf96_0_708"/>
          <p:cNvSpPr txBox="1"/>
          <p:nvPr>
            <p:ph idx="3" type="body"/>
          </p:nvPr>
        </p:nvSpPr>
        <p:spPr>
          <a:xfrm>
            <a:off x="4774600" y="1468775"/>
            <a:ext cx="4146000" cy="34524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800"/>
              <a:buNone/>
            </a:pPr>
            <a:r>
              <a:rPr b="1" lang="en-US" sz="2000">
                <a:solidFill>
                  <a:srgbClr val="7E0000"/>
                </a:solidFill>
                <a:latin typeface="Roboto Condensed"/>
                <a:ea typeface="Roboto Condensed"/>
                <a:cs typeface="Roboto Condensed"/>
                <a:sym typeface="Roboto Condensed"/>
              </a:rPr>
              <a:t>Spanish</a:t>
            </a:r>
            <a:endParaRPr b="1">
              <a:solidFill>
                <a:srgbClr val="7E0000"/>
              </a:solidFill>
              <a:latin typeface="Roboto Condensed"/>
              <a:ea typeface="Roboto Condensed"/>
              <a:cs typeface="Roboto Condensed"/>
              <a:sym typeface="Roboto Condensed"/>
            </a:endParaRPr>
          </a:p>
          <a:p>
            <a:pPr indent="-342900" lvl="0" marL="457200" rtl="0" algn="l">
              <a:lnSpc>
                <a:spcPct val="100000"/>
              </a:lnSpc>
              <a:spcBef>
                <a:spcPts val="1000"/>
              </a:spcBef>
              <a:spcAft>
                <a:spcPts val="0"/>
              </a:spcAft>
              <a:buClr>
                <a:srgbClr val="7E0000"/>
              </a:buClr>
              <a:buSzPts val="1800"/>
              <a:buChar char="❖"/>
            </a:pPr>
            <a:r>
              <a:rPr lang="en-US">
                <a:solidFill>
                  <a:srgbClr val="7E0000"/>
                </a:solidFill>
              </a:rPr>
              <a:t>Midvalley Elementary</a:t>
            </a:r>
            <a:endParaRPr>
              <a:solidFill>
                <a:srgbClr val="7E0000"/>
              </a:solidFill>
            </a:endParaRPr>
          </a:p>
          <a:p>
            <a:pPr indent="-342900" lvl="1" marL="914400" rtl="0" algn="l">
              <a:lnSpc>
                <a:spcPct val="100000"/>
              </a:lnSpc>
              <a:spcBef>
                <a:spcPts val="1000"/>
              </a:spcBef>
              <a:spcAft>
                <a:spcPts val="0"/>
              </a:spcAft>
              <a:buClr>
                <a:srgbClr val="7E0000"/>
              </a:buClr>
              <a:buSzPts val="1800"/>
              <a:buChar char="➢"/>
            </a:pPr>
            <a:r>
              <a:rPr lang="en-US">
                <a:solidFill>
                  <a:srgbClr val="7E0000"/>
                </a:solidFill>
              </a:rPr>
              <a:t>Tamra Baker </a:t>
            </a:r>
            <a:endParaRPr>
              <a:solidFill>
                <a:srgbClr val="7E0000"/>
              </a:solidFill>
            </a:endParaRPr>
          </a:p>
          <a:p>
            <a:pPr indent="0" lvl="0" marL="0" rtl="0" algn="l">
              <a:lnSpc>
                <a:spcPct val="100000"/>
              </a:lnSpc>
              <a:spcBef>
                <a:spcPts val="1000"/>
              </a:spcBef>
              <a:spcAft>
                <a:spcPts val="0"/>
              </a:spcAft>
              <a:buSzPts val="1800"/>
              <a:buNone/>
            </a:pPr>
            <a:r>
              <a:t/>
            </a:r>
            <a:endParaRPr>
              <a:solidFill>
                <a:srgbClr val="7E0000"/>
              </a:solidFill>
            </a:endParaRPr>
          </a:p>
          <a:p>
            <a:pPr indent="-342900" lvl="0" marL="457200" rtl="0" algn="l">
              <a:lnSpc>
                <a:spcPct val="100000"/>
              </a:lnSpc>
              <a:spcBef>
                <a:spcPts val="1000"/>
              </a:spcBef>
              <a:spcAft>
                <a:spcPts val="0"/>
              </a:spcAft>
              <a:buClr>
                <a:srgbClr val="7E0000"/>
              </a:buClr>
              <a:buSzPts val="1800"/>
              <a:buChar char="❖"/>
            </a:pPr>
            <a:r>
              <a:rPr lang="en-US">
                <a:solidFill>
                  <a:srgbClr val="7E0000"/>
                </a:solidFill>
              </a:rPr>
              <a:t>Silver Mesa Elementary</a:t>
            </a:r>
            <a:endParaRPr/>
          </a:p>
          <a:p>
            <a:pPr indent="-342900" lvl="1" marL="914400" rtl="0" algn="l">
              <a:lnSpc>
                <a:spcPct val="100000"/>
              </a:lnSpc>
              <a:spcBef>
                <a:spcPts val="1000"/>
              </a:spcBef>
              <a:spcAft>
                <a:spcPts val="0"/>
              </a:spcAft>
              <a:buClr>
                <a:srgbClr val="980000"/>
              </a:buClr>
              <a:buSzPts val="1800"/>
              <a:buChar char="➢"/>
            </a:pPr>
            <a:r>
              <a:rPr lang="en-US">
                <a:solidFill>
                  <a:srgbClr val="980000"/>
                </a:solidFill>
              </a:rPr>
              <a:t>Julie Fielding</a:t>
            </a:r>
            <a:endParaRPr>
              <a:solidFill>
                <a:srgbClr val="980000"/>
              </a:solidFill>
            </a:endParaRPr>
          </a:p>
        </p:txBody>
      </p:sp>
      <p:pic>
        <p:nvPicPr>
          <p:cNvPr id="257" name="Google Shape;257;ga4735fbf96_0_708"/>
          <p:cNvPicPr preferRelativeResize="0"/>
          <p:nvPr/>
        </p:nvPicPr>
        <p:blipFill rotWithShape="1">
          <a:blip r:embed="rId3">
            <a:alphaModFix/>
          </a:blip>
          <a:srcRect b="3171" l="5698" r="8463" t="6469"/>
          <a:stretch/>
        </p:blipFill>
        <p:spPr>
          <a:xfrm>
            <a:off x="2683575" y="1604200"/>
            <a:ext cx="910912" cy="1176600"/>
          </a:xfrm>
          <a:prstGeom prst="rect">
            <a:avLst/>
          </a:prstGeom>
          <a:noFill/>
          <a:ln cap="flat" cmpd="sng" w="38100">
            <a:solidFill>
              <a:srgbClr val="000000"/>
            </a:solidFill>
            <a:prstDash val="solid"/>
            <a:round/>
            <a:headEnd len="sm" w="sm" type="none"/>
            <a:tailEnd len="sm" w="sm" type="none"/>
          </a:ln>
          <a:effectLst>
            <a:outerShdw blurRad="57150" rotWithShape="0" algn="bl" dir="5400000" dist="19050">
              <a:srgbClr val="000000">
                <a:alpha val="49803"/>
              </a:srgbClr>
            </a:outerShdw>
          </a:effectLst>
        </p:spPr>
      </p:pic>
      <p:pic>
        <p:nvPicPr>
          <p:cNvPr id="258" name="Google Shape;258;ga4735fbf96_0_708"/>
          <p:cNvPicPr preferRelativeResize="0"/>
          <p:nvPr/>
        </p:nvPicPr>
        <p:blipFill rotWithShape="1">
          <a:blip r:embed="rId4">
            <a:alphaModFix/>
          </a:blip>
          <a:srcRect b="0" l="0" r="12156" t="0"/>
          <a:stretch/>
        </p:blipFill>
        <p:spPr>
          <a:xfrm>
            <a:off x="3467675" y="2737550"/>
            <a:ext cx="880075" cy="1176600"/>
          </a:xfrm>
          <a:prstGeom prst="rect">
            <a:avLst/>
          </a:prstGeom>
          <a:noFill/>
          <a:ln cap="flat" cmpd="sng" w="28575">
            <a:solidFill>
              <a:srgbClr val="000000"/>
            </a:solidFill>
            <a:prstDash val="solid"/>
            <a:round/>
            <a:headEnd len="sm" w="sm" type="none"/>
            <a:tailEnd len="sm" w="sm" type="none"/>
          </a:ln>
        </p:spPr>
      </p:pic>
      <p:pic>
        <p:nvPicPr>
          <p:cNvPr id="259" name="Google Shape;259;ga4735fbf96_0_708"/>
          <p:cNvPicPr preferRelativeResize="0"/>
          <p:nvPr/>
        </p:nvPicPr>
        <p:blipFill rotWithShape="1">
          <a:blip r:embed="rId5">
            <a:alphaModFix/>
          </a:blip>
          <a:srcRect b="0" l="0" r="0" t="0"/>
          <a:stretch/>
        </p:blipFill>
        <p:spPr>
          <a:xfrm>
            <a:off x="2683575" y="3880000"/>
            <a:ext cx="880065" cy="1176600"/>
          </a:xfrm>
          <a:prstGeom prst="rect">
            <a:avLst/>
          </a:prstGeom>
          <a:noFill/>
          <a:ln cap="flat" cmpd="sng" w="28575">
            <a:solidFill>
              <a:srgbClr val="000000"/>
            </a:solidFill>
            <a:prstDash val="solid"/>
            <a:round/>
            <a:headEnd len="sm" w="sm" type="none"/>
            <a:tailEnd len="sm" w="sm" type="none"/>
          </a:ln>
        </p:spPr>
      </p:pic>
      <p:sp>
        <p:nvSpPr>
          <p:cNvPr id="260" name="Google Shape;260;ga4735fbf96_0_708"/>
          <p:cNvSpPr txBox="1"/>
          <p:nvPr/>
        </p:nvSpPr>
        <p:spPr>
          <a:xfrm>
            <a:off x="3364550" y="2681325"/>
            <a:ext cx="7332300" cy="85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Condensed Light"/>
              <a:ea typeface="Roboto Condensed Light"/>
              <a:cs typeface="Roboto Condensed Light"/>
              <a:sym typeface="Roboto Condensed Light"/>
            </a:endParaRPr>
          </a:p>
        </p:txBody>
      </p:sp>
      <p:pic>
        <p:nvPicPr>
          <p:cNvPr id="261" name="Google Shape;261;ga4735fbf96_0_708"/>
          <p:cNvPicPr preferRelativeResize="0"/>
          <p:nvPr/>
        </p:nvPicPr>
        <p:blipFill rotWithShape="1">
          <a:blip r:embed="rId6">
            <a:alphaModFix/>
          </a:blip>
          <a:srcRect b="0" l="0" r="10354" t="0"/>
          <a:stretch/>
        </p:blipFill>
        <p:spPr>
          <a:xfrm>
            <a:off x="7522625" y="1561450"/>
            <a:ext cx="972525" cy="1262100"/>
          </a:xfrm>
          <a:prstGeom prst="rect">
            <a:avLst/>
          </a:prstGeom>
          <a:noFill/>
          <a:ln cap="flat" cmpd="sng" w="28575">
            <a:solidFill>
              <a:srgbClr val="000000"/>
            </a:solidFill>
            <a:prstDash val="solid"/>
            <a:round/>
            <a:headEnd len="sm" w="sm" type="none"/>
            <a:tailEnd len="sm" w="sm" type="none"/>
          </a:ln>
        </p:spPr>
      </p:pic>
      <p:pic>
        <p:nvPicPr>
          <p:cNvPr id="262" name="Google Shape;262;ga4735fbf96_0_708"/>
          <p:cNvPicPr preferRelativeResize="0"/>
          <p:nvPr/>
        </p:nvPicPr>
        <p:blipFill rotWithShape="1">
          <a:blip r:embed="rId7">
            <a:alphaModFix/>
          </a:blip>
          <a:srcRect b="0" l="0" r="0" t="0"/>
          <a:stretch/>
        </p:blipFill>
        <p:spPr>
          <a:xfrm>
            <a:off x="7541225" y="3055150"/>
            <a:ext cx="1026106" cy="117660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a4735fbf96_1_125"/>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Secondary DLI Schools</a:t>
            </a:r>
            <a:endParaRPr/>
          </a:p>
        </p:txBody>
      </p:sp>
      <p:sp>
        <p:nvSpPr>
          <p:cNvPr id="268" name="Google Shape;268;ga4735fbf96_1_125"/>
          <p:cNvSpPr txBox="1"/>
          <p:nvPr/>
        </p:nvSpPr>
        <p:spPr>
          <a:xfrm>
            <a:off x="2134725" y="1463000"/>
            <a:ext cx="6197400" cy="211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Roboto Condensed"/>
                <a:ea typeface="Roboto Condensed"/>
                <a:cs typeface="Roboto Condensed"/>
                <a:sym typeface="Roboto Condensed"/>
              </a:rPr>
              <a:t>  </a:t>
            </a:r>
            <a:r>
              <a:rPr b="1" i="0" lang="en-US" sz="1600" u="none" cap="none" strike="noStrike">
                <a:solidFill>
                  <a:srgbClr val="000000"/>
                </a:solidFill>
                <a:latin typeface="Roboto Condensed"/>
                <a:ea typeface="Roboto Condensed"/>
                <a:cs typeface="Roboto Condensed"/>
                <a:sym typeface="Roboto Condensed"/>
              </a:rPr>
              <a:t>Elementary</a:t>
            </a:r>
            <a:r>
              <a:rPr b="1" i="0" lang="en-US" sz="1400" u="none" cap="none" strike="noStrike">
                <a:solidFill>
                  <a:srgbClr val="000000"/>
                </a:solidFill>
                <a:latin typeface="Roboto Condensed"/>
                <a:ea typeface="Roboto Condensed"/>
                <a:cs typeface="Roboto Condensed"/>
                <a:sym typeface="Roboto Condensed"/>
              </a:rPr>
              <a:t>	</a:t>
            </a:r>
            <a:r>
              <a:rPr b="1" i="0" lang="en-US" sz="1600" u="none" cap="none" strike="noStrike">
                <a:solidFill>
                  <a:srgbClr val="000000"/>
                </a:solidFill>
                <a:latin typeface="Roboto Condensed"/>
                <a:ea typeface="Roboto Condensed"/>
                <a:cs typeface="Roboto Condensed"/>
                <a:sym typeface="Roboto Condensed"/>
              </a:rPr>
              <a:t>	Middle		         High</a:t>
            </a:r>
            <a:endParaRPr b="1" i="0" sz="1600" u="none" cap="none" strike="noStrike">
              <a:solidFill>
                <a:srgbClr val="000000"/>
              </a:solidFill>
              <a:latin typeface="Roboto Condensed"/>
              <a:ea typeface="Roboto Condensed"/>
              <a:cs typeface="Roboto Condensed"/>
              <a:sym typeface="Roboto Condensed"/>
            </a:endParaRPr>
          </a:p>
        </p:txBody>
      </p:sp>
      <p:sp>
        <p:nvSpPr>
          <p:cNvPr id="269" name="Google Shape;269;ga4735fbf96_1_125"/>
          <p:cNvSpPr/>
          <p:nvPr/>
        </p:nvSpPr>
        <p:spPr>
          <a:xfrm>
            <a:off x="1975000" y="1805675"/>
            <a:ext cx="1272900" cy="1003500"/>
          </a:xfrm>
          <a:prstGeom prst="roundRect">
            <a:avLst>
              <a:gd fmla="val 16667" name="adj"/>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Roboto Condensed"/>
                <a:ea typeface="Roboto Condensed"/>
                <a:cs typeface="Roboto Condensed"/>
                <a:sym typeface="Roboto Condensed"/>
              </a:rPr>
              <a:t>Draper</a:t>
            </a:r>
            <a:br>
              <a:rPr b="0" i="0" lang="en-US" sz="1400" u="none" cap="none" strike="noStrike">
                <a:solidFill>
                  <a:srgbClr val="000000"/>
                </a:solidFill>
                <a:latin typeface="Roboto Condensed"/>
                <a:ea typeface="Roboto Condensed"/>
                <a:cs typeface="Roboto Condensed"/>
                <a:sym typeface="Roboto Condensed"/>
              </a:rPr>
            </a:br>
            <a:r>
              <a:rPr b="0" i="0" lang="en-US" sz="1400" u="none" cap="none" strike="noStrike">
                <a:solidFill>
                  <a:srgbClr val="000000"/>
                </a:solidFill>
                <a:latin typeface="Roboto Condensed"/>
                <a:ea typeface="Roboto Condensed"/>
                <a:cs typeface="Roboto Condensed"/>
                <a:sym typeface="Roboto Condensed"/>
              </a:rPr>
              <a:t>Lone Peak</a:t>
            </a:r>
            <a:br>
              <a:rPr b="0" i="0" lang="en-US" sz="1400" u="none" cap="none" strike="noStrike">
                <a:solidFill>
                  <a:srgbClr val="000000"/>
                </a:solidFill>
                <a:latin typeface="Roboto Condensed"/>
                <a:ea typeface="Roboto Condensed"/>
                <a:cs typeface="Roboto Condensed"/>
                <a:sym typeface="Roboto Condensed"/>
              </a:rPr>
            </a:br>
            <a:r>
              <a:rPr b="0" i="0" lang="en-US" sz="1400" u="none" cap="none" strike="noStrike">
                <a:solidFill>
                  <a:srgbClr val="000000"/>
                </a:solidFill>
                <a:latin typeface="Roboto Condensed"/>
                <a:ea typeface="Roboto Condensed"/>
                <a:cs typeface="Roboto Condensed"/>
                <a:sym typeface="Roboto Condensed"/>
              </a:rPr>
              <a:t>Ridgecrest</a:t>
            </a:r>
            <a:endParaRPr b="0" i="0" sz="1400" u="none" cap="none" strike="noStrike">
              <a:solidFill>
                <a:srgbClr val="000000"/>
              </a:solidFill>
              <a:latin typeface="Roboto Condensed"/>
              <a:ea typeface="Roboto Condensed"/>
              <a:cs typeface="Roboto Condensed"/>
              <a:sym typeface="Roboto Condensed"/>
            </a:endParaRPr>
          </a:p>
        </p:txBody>
      </p:sp>
      <p:sp>
        <p:nvSpPr>
          <p:cNvPr id="270" name="Google Shape;270;ga4735fbf96_1_125"/>
          <p:cNvSpPr/>
          <p:nvPr/>
        </p:nvSpPr>
        <p:spPr>
          <a:xfrm>
            <a:off x="1975000" y="2940350"/>
            <a:ext cx="1272900" cy="10035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Roboto Condensed"/>
                <a:ea typeface="Roboto Condensed"/>
                <a:cs typeface="Roboto Condensed"/>
                <a:sym typeface="Roboto Condensed"/>
              </a:rPr>
              <a:t>Butler</a:t>
            </a:r>
            <a:br>
              <a:rPr b="0" i="0" lang="en-US" sz="1400" u="none" cap="none" strike="noStrike">
                <a:solidFill>
                  <a:srgbClr val="000000"/>
                </a:solidFill>
                <a:latin typeface="Roboto Condensed"/>
                <a:ea typeface="Roboto Condensed"/>
                <a:cs typeface="Roboto Condensed"/>
                <a:sym typeface="Roboto Condensed"/>
              </a:rPr>
            </a:br>
            <a:r>
              <a:rPr b="0" i="0" lang="en-US" sz="1400" u="none" cap="none" strike="noStrike">
                <a:solidFill>
                  <a:srgbClr val="000000"/>
                </a:solidFill>
                <a:latin typeface="Roboto Condensed"/>
                <a:ea typeface="Roboto Condensed"/>
                <a:cs typeface="Roboto Condensed"/>
                <a:sym typeface="Roboto Condensed"/>
              </a:rPr>
              <a:t>Oak Hollow</a:t>
            </a:r>
            <a:endParaRPr b="0" i="0" sz="1400" u="none" cap="none" strike="noStrike">
              <a:solidFill>
                <a:srgbClr val="000000"/>
              </a:solidFill>
              <a:latin typeface="Roboto Condensed"/>
              <a:ea typeface="Roboto Condensed"/>
              <a:cs typeface="Roboto Condensed"/>
              <a:sym typeface="Roboto Condensed"/>
            </a:endParaRPr>
          </a:p>
        </p:txBody>
      </p:sp>
      <p:sp>
        <p:nvSpPr>
          <p:cNvPr id="271" name="Google Shape;271;ga4735fbf96_1_125"/>
          <p:cNvSpPr/>
          <p:nvPr/>
        </p:nvSpPr>
        <p:spPr>
          <a:xfrm>
            <a:off x="1975000" y="4075025"/>
            <a:ext cx="1272900" cy="10035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Roboto Condensed"/>
                <a:ea typeface="Roboto Condensed"/>
                <a:cs typeface="Roboto Condensed"/>
                <a:sym typeface="Roboto Condensed"/>
              </a:rPr>
              <a:t>Altara</a:t>
            </a:r>
            <a:br>
              <a:rPr b="0" i="0" lang="en-US" sz="1200" u="none" cap="none" strike="noStrike">
                <a:solidFill>
                  <a:srgbClr val="000000"/>
                </a:solidFill>
                <a:latin typeface="Roboto Condensed"/>
                <a:ea typeface="Roboto Condensed"/>
                <a:cs typeface="Roboto Condensed"/>
                <a:sym typeface="Roboto Condensed"/>
              </a:rPr>
            </a:br>
            <a:r>
              <a:rPr b="0" i="0" lang="en-US" sz="1200" u="none" cap="none" strike="noStrike">
                <a:solidFill>
                  <a:srgbClr val="000000"/>
                </a:solidFill>
                <a:latin typeface="Roboto Condensed"/>
                <a:ea typeface="Roboto Condensed"/>
                <a:cs typeface="Roboto Condensed"/>
                <a:sym typeface="Roboto Condensed"/>
              </a:rPr>
              <a:t>Alta View</a:t>
            </a:r>
            <a:br>
              <a:rPr b="0" i="0" lang="en-US" sz="1200" u="none" cap="none" strike="noStrike">
                <a:solidFill>
                  <a:srgbClr val="000000"/>
                </a:solidFill>
                <a:latin typeface="Roboto Condensed"/>
                <a:ea typeface="Roboto Condensed"/>
                <a:cs typeface="Roboto Condensed"/>
                <a:sym typeface="Roboto Condensed"/>
              </a:rPr>
            </a:br>
            <a:r>
              <a:rPr b="0" i="0" lang="en-US" sz="1200" u="none" cap="none" strike="noStrike">
                <a:solidFill>
                  <a:srgbClr val="000000"/>
                </a:solidFill>
                <a:latin typeface="Roboto Condensed"/>
                <a:ea typeface="Roboto Condensed"/>
                <a:cs typeface="Roboto Condensed"/>
                <a:sym typeface="Roboto Condensed"/>
              </a:rPr>
              <a:t>Midvale</a:t>
            </a:r>
            <a:br>
              <a:rPr b="0" i="0" lang="en-US" sz="1200" u="none" cap="none" strike="noStrike">
                <a:solidFill>
                  <a:srgbClr val="000000"/>
                </a:solidFill>
                <a:latin typeface="Roboto Condensed"/>
                <a:ea typeface="Roboto Condensed"/>
                <a:cs typeface="Roboto Condensed"/>
                <a:sym typeface="Roboto Condensed"/>
              </a:rPr>
            </a:br>
            <a:r>
              <a:rPr b="0" i="0" lang="en-US" sz="1200" u="none" cap="none" strike="noStrike">
                <a:solidFill>
                  <a:srgbClr val="000000"/>
                </a:solidFill>
                <a:latin typeface="Roboto Condensed"/>
                <a:ea typeface="Roboto Condensed"/>
                <a:cs typeface="Roboto Condensed"/>
                <a:sym typeface="Roboto Condensed"/>
              </a:rPr>
              <a:t>Midvale</a:t>
            </a:r>
            <a:br>
              <a:rPr b="0" i="0" lang="en-US" sz="1200" u="none" cap="none" strike="noStrike">
                <a:solidFill>
                  <a:srgbClr val="000000"/>
                </a:solidFill>
                <a:latin typeface="Roboto Condensed"/>
                <a:ea typeface="Roboto Condensed"/>
                <a:cs typeface="Roboto Condensed"/>
                <a:sym typeface="Roboto Condensed"/>
              </a:rPr>
            </a:br>
            <a:r>
              <a:rPr b="0" i="0" lang="en-US" sz="1200" u="none" cap="none" strike="noStrike">
                <a:solidFill>
                  <a:srgbClr val="000000"/>
                </a:solidFill>
                <a:latin typeface="Roboto Condensed"/>
                <a:ea typeface="Roboto Condensed"/>
                <a:cs typeface="Roboto Condensed"/>
                <a:sym typeface="Roboto Condensed"/>
              </a:rPr>
              <a:t>Silver Mesa</a:t>
            </a:r>
            <a:endParaRPr b="0" i="0" sz="1200" u="none" cap="none" strike="noStrike">
              <a:solidFill>
                <a:srgbClr val="000000"/>
              </a:solidFill>
              <a:latin typeface="Roboto Condensed"/>
              <a:ea typeface="Roboto Condensed"/>
              <a:cs typeface="Roboto Condensed"/>
              <a:sym typeface="Roboto Condensed"/>
            </a:endParaRPr>
          </a:p>
        </p:txBody>
      </p:sp>
      <p:sp>
        <p:nvSpPr>
          <p:cNvPr id="272" name="Google Shape;272;ga4735fbf96_1_125"/>
          <p:cNvSpPr/>
          <p:nvPr/>
        </p:nvSpPr>
        <p:spPr>
          <a:xfrm>
            <a:off x="3684675" y="1805675"/>
            <a:ext cx="1272900" cy="1003500"/>
          </a:xfrm>
          <a:prstGeom prst="roundRect">
            <a:avLst>
              <a:gd fmla="val 16667" name="adj"/>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Draper Park</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Indian Hills</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Butler</a:t>
            </a:r>
            <a:endParaRPr b="0" i="0" sz="1400" u="none" cap="none" strike="noStrike">
              <a:solidFill>
                <a:schemeClr val="dk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ga4735fbf96_1_125"/>
          <p:cNvSpPr/>
          <p:nvPr/>
        </p:nvSpPr>
        <p:spPr>
          <a:xfrm>
            <a:off x="5394350" y="1805675"/>
            <a:ext cx="1272900" cy="1003500"/>
          </a:xfrm>
          <a:prstGeom prst="roundRect">
            <a:avLst>
              <a:gd fmla="val 16667" name="adj"/>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br>
              <a:rPr b="0" i="0" lang="en-US" sz="1400" u="none" cap="none" strike="noStrike">
                <a:solidFill>
                  <a:schemeClr val="dk1"/>
                </a:solidFill>
                <a:latin typeface="Roboto Condensed"/>
                <a:ea typeface="Roboto Condensed"/>
                <a:cs typeface="Roboto Condensed"/>
                <a:sym typeface="Roboto Condensed"/>
              </a:rPr>
            </a:br>
            <a:r>
              <a:rPr b="0" i="0" lang="en-US" sz="1500" u="none" cap="none" strike="noStrike">
                <a:solidFill>
                  <a:schemeClr val="dk1"/>
                </a:solidFill>
                <a:latin typeface="Roboto Condensed"/>
                <a:ea typeface="Roboto Condensed"/>
                <a:cs typeface="Roboto Condensed"/>
                <a:sym typeface="Roboto Condensed"/>
              </a:rPr>
              <a:t>C</a:t>
            </a:r>
            <a:r>
              <a:rPr b="0" i="0" lang="en-US" sz="1300" u="none" cap="none" strike="noStrike">
                <a:solidFill>
                  <a:schemeClr val="dk1"/>
                </a:solidFill>
                <a:latin typeface="Roboto Condensed"/>
                <a:ea typeface="Roboto Condensed"/>
                <a:cs typeface="Roboto Condensed"/>
                <a:sym typeface="Roboto Condensed"/>
              </a:rPr>
              <a:t>orner Canyon</a:t>
            </a:r>
            <a:br>
              <a:rPr b="0" i="0" lang="en-US" sz="1300" u="none" cap="none" strike="noStrike">
                <a:solidFill>
                  <a:schemeClr val="dk1"/>
                </a:solidFill>
                <a:latin typeface="Roboto Condensed"/>
                <a:ea typeface="Roboto Condensed"/>
                <a:cs typeface="Roboto Condensed"/>
                <a:sym typeface="Roboto Condensed"/>
              </a:rPr>
            </a:br>
            <a:r>
              <a:rPr b="0" i="0" lang="en-US" sz="1300" u="none" cap="none" strike="noStrike">
                <a:solidFill>
                  <a:schemeClr val="dk1"/>
                </a:solidFill>
                <a:latin typeface="Roboto Condensed"/>
                <a:ea typeface="Roboto Condensed"/>
                <a:cs typeface="Roboto Condensed"/>
                <a:sym typeface="Roboto Condensed"/>
              </a:rPr>
              <a:t>Alta</a:t>
            </a:r>
            <a:br>
              <a:rPr b="0" i="0" lang="en-US" sz="1300" u="none" cap="none" strike="noStrike">
                <a:solidFill>
                  <a:schemeClr val="dk1"/>
                </a:solidFill>
                <a:latin typeface="Roboto Condensed"/>
                <a:ea typeface="Roboto Condensed"/>
                <a:cs typeface="Roboto Condensed"/>
                <a:sym typeface="Roboto Condensed"/>
              </a:rPr>
            </a:br>
            <a:r>
              <a:rPr b="0" i="0" lang="en-US" sz="1300" u="none" cap="none" strike="noStrike">
                <a:solidFill>
                  <a:schemeClr val="dk1"/>
                </a:solidFill>
                <a:latin typeface="Roboto Condensed"/>
                <a:ea typeface="Roboto Condensed"/>
                <a:cs typeface="Roboto Condensed"/>
                <a:sym typeface="Roboto Condensed"/>
              </a:rPr>
              <a:t>Brighton</a:t>
            </a:r>
            <a:endParaRPr b="0" i="0" sz="1300" u="none" cap="none" strike="noStrike">
              <a:solidFill>
                <a:schemeClr val="dk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ga4735fbf96_1_125"/>
          <p:cNvSpPr/>
          <p:nvPr/>
        </p:nvSpPr>
        <p:spPr>
          <a:xfrm>
            <a:off x="3684675" y="2940350"/>
            <a:ext cx="1272900" cy="10035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Roboto Condensed"/>
                <a:ea typeface="Roboto Condensed"/>
                <a:cs typeface="Roboto Condensed"/>
                <a:sym typeface="Roboto Condensed"/>
              </a:rPr>
              <a:t>Butler</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Draper Park</a:t>
            </a:r>
            <a:endParaRPr b="0" i="0" sz="1400" u="none" cap="none" strike="noStrike">
              <a:solidFill>
                <a:schemeClr val="dk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ga4735fbf96_1_125"/>
          <p:cNvSpPr/>
          <p:nvPr/>
        </p:nvSpPr>
        <p:spPr>
          <a:xfrm>
            <a:off x="5394350" y="2940350"/>
            <a:ext cx="1272900" cy="10035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1300" u="none" cap="none" strike="noStrike">
                <a:solidFill>
                  <a:schemeClr val="dk1"/>
                </a:solidFill>
                <a:latin typeface="Roboto Condensed"/>
                <a:ea typeface="Roboto Condensed"/>
                <a:cs typeface="Roboto Condensed"/>
                <a:sym typeface="Roboto Condensed"/>
              </a:rPr>
              <a:t>Brighton</a:t>
            </a:r>
            <a:br>
              <a:rPr b="0" i="0" lang="en-US" sz="1300" u="none" cap="none" strike="noStrike">
                <a:solidFill>
                  <a:schemeClr val="dk1"/>
                </a:solidFill>
                <a:latin typeface="Roboto Condensed"/>
                <a:ea typeface="Roboto Condensed"/>
                <a:cs typeface="Roboto Condensed"/>
                <a:sym typeface="Roboto Condensed"/>
              </a:rPr>
            </a:br>
            <a:r>
              <a:rPr b="0" i="0" lang="en-US" sz="1300" u="none" cap="none" strike="noStrike">
                <a:solidFill>
                  <a:schemeClr val="dk1"/>
                </a:solidFill>
                <a:latin typeface="Roboto Condensed"/>
                <a:ea typeface="Roboto Condensed"/>
                <a:cs typeface="Roboto Condensed"/>
                <a:sym typeface="Roboto Condensed"/>
              </a:rPr>
              <a:t>Corner Canyon</a:t>
            </a:r>
            <a:endParaRPr b="0" i="0" sz="1300" u="none" cap="none" strike="noStrike">
              <a:solidFill>
                <a:schemeClr val="dk1"/>
              </a:solidFill>
              <a:latin typeface="Roboto Condensed"/>
              <a:ea typeface="Roboto Condensed"/>
              <a:cs typeface="Roboto Condensed"/>
              <a:sym typeface="Roboto Condense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a4735fbf96_1_125"/>
          <p:cNvSpPr/>
          <p:nvPr/>
        </p:nvSpPr>
        <p:spPr>
          <a:xfrm>
            <a:off x="3684675" y="4075025"/>
            <a:ext cx="1272900" cy="10035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Roboto Condensed"/>
                <a:ea typeface="Roboto Condensed"/>
                <a:cs typeface="Roboto Condensed"/>
                <a:sym typeface="Roboto Condensed"/>
              </a:rPr>
              <a:t>Mt. Jordan</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Union</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Midvale</a:t>
            </a:r>
            <a:endParaRPr b="0" i="0" sz="1400" u="none" cap="none" strike="noStrike">
              <a:solidFill>
                <a:srgbClr val="000000"/>
              </a:solidFill>
              <a:latin typeface="Arial"/>
              <a:ea typeface="Arial"/>
              <a:cs typeface="Arial"/>
              <a:sym typeface="Arial"/>
            </a:endParaRPr>
          </a:p>
        </p:txBody>
      </p:sp>
      <p:sp>
        <p:nvSpPr>
          <p:cNvPr id="277" name="Google Shape;277;ga4735fbf96_1_125"/>
          <p:cNvSpPr/>
          <p:nvPr/>
        </p:nvSpPr>
        <p:spPr>
          <a:xfrm>
            <a:off x="5394350" y="4075025"/>
            <a:ext cx="1272900" cy="10035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Roboto Condensed"/>
                <a:ea typeface="Roboto Condensed"/>
                <a:cs typeface="Roboto Condensed"/>
                <a:sym typeface="Roboto Condensed"/>
              </a:rPr>
              <a:t>Jordan</a:t>
            </a:r>
            <a:br>
              <a:rPr b="0" i="0" lang="en-US" sz="1400" u="none" cap="none" strike="noStrike">
                <a:solidFill>
                  <a:schemeClr val="dk1"/>
                </a:solidFill>
                <a:latin typeface="Roboto Condensed"/>
                <a:ea typeface="Roboto Condensed"/>
                <a:cs typeface="Roboto Condensed"/>
                <a:sym typeface="Roboto Condensed"/>
              </a:rPr>
            </a:br>
            <a:r>
              <a:rPr b="0" i="0" lang="en-US" sz="1400" u="none" cap="none" strike="noStrike">
                <a:solidFill>
                  <a:schemeClr val="dk1"/>
                </a:solidFill>
                <a:latin typeface="Roboto Condensed"/>
                <a:ea typeface="Roboto Condensed"/>
                <a:cs typeface="Roboto Condensed"/>
                <a:sym typeface="Roboto Condensed"/>
              </a:rPr>
              <a:t>Hillcrest</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a4735fbf96_1_125"/>
          <p:cNvSpPr/>
          <p:nvPr/>
        </p:nvSpPr>
        <p:spPr>
          <a:xfrm>
            <a:off x="265325" y="1805675"/>
            <a:ext cx="1272900" cy="1003500"/>
          </a:xfrm>
          <a:prstGeom prst="roundRect">
            <a:avLst>
              <a:gd fmla="val 16667" name="adj"/>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Roboto Condensed"/>
                <a:ea typeface="Roboto Condensed"/>
                <a:cs typeface="Roboto Condensed"/>
                <a:sym typeface="Roboto Condensed"/>
              </a:rPr>
              <a:t>Chinese</a:t>
            </a:r>
            <a:endParaRPr b="1" i="0" sz="1600" u="none" cap="none" strike="noStrike">
              <a:solidFill>
                <a:srgbClr val="000000"/>
              </a:solidFill>
              <a:latin typeface="Roboto Condensed"/>
              <a:ea typeface="Roboto Condensed"/>
              <a:cs typeface="Roboto Condensed"/>
              <a:sym typeface="Roboto Condensed"/>
            </a:endParaRPr>
          </a:p>
        </p:txBody>
      </p:sp>
      <p:sp>
        <p:nvSpPr>
          <p:cNvPr id="279" name="Google Shape;279;ga4735fbf96_1_125"/>
          <p:cNvSpPr/>
          <p:nvPr/>
        </p:nvSpPr>
        <p:spPr>
          <a:xfrm>
            <a:off x="265325" y="2940350"/>
            <a:ext cx="1272900" cy="1003500"/>
          </a:xfrm>
          <a:prstGeom prst="roundRect">
            <a:avLst>
              <a:gd fmla="val 16667" name="adj"/>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Roboto Condensed"/>
                <a:ea typeface="Roboto Condensed"/>
                <a:cs typeface="Roboto Condensed"/>
                <a:sym typeface="Roboto Condensed"/>
              </a:rPr>
              <a:t>French</a:t>
            </a:r>
            <a:endParaRPr b="1" i="0" sz="1600" u="none" cap="none" strike="noStrike">
              <a:solidFill>
                <a:srgbClr val="000000"/>
              </a:solidFill>
              <a:latin typeface="Roboto Condensed"/>
              <a:ea typeface="Roboto Condensed"/>
              <a:cs typeface="Roboto Condensed"/>
              <a:sym typeface="Roboto Condensed"/>
            </a:endParaRPr>
          </a:p>
        </p:txBody>
      </p:sp>
      <p:sp>
        <p:nvSpPr>
          <p:cNvPr id="280" name="Google Shape;280;ga4735fbf96_1_125"/>
          <p:cNvSpPr/>
          <p:nvPr/>
        </p:nvSpPr>
        <p:spPr>
          <a:xfrm>
            <a:off x="265325" y="4075025"/>
            <a:ext cx="1272900" cy="1003500"/>
          </a:xfrm>
          <a:prstGeom prst="roundRect">
            <a:avLst>
              <a:gd fmla="val 16667" name="adj"/>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Roboto Condensed"/>
                <a:ea typeface="Roboto Condensed"/>
                <a:cs typeface="Roboto Condensed"/>
                <a:sym typeface="Roboto Condensed"/>
              </a:rPr>
              <a:t>Spanish</a:t>
            </a:r>
            <a:endParaRPr b="1" i="0" sz="1400" u="none" cap="none" strike="noStrike">
              <a:solidFill>
                <a:srgbClr val="000000"/>
              </a:solidFill>
              <a:latin typeface="Roboto Condensed"/>
              <a:ea typeface="Roboto Condensed"/>
              <a:cs typeface="Roboto Condensed"/>
              <a:sym typeface="Roboto Condensed"/>
            </a:endParaRPr>
          </a:p>
        </p:txBody>
      </p:sp>
      <p:sp>
        <p:nvSpPr>
          <p:cNvPr id="281" name="Google Shape;281;ga4735fbf96_1_125"/>
          <p:cNvSpPr/>
          <p:nvPr/>
        </p:nvSpPr>
        <p:spPr>
          <a:xfrm>
            <a:off x="1597400" y="21437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ga4735fbf96_1_125"/>
          <p:cNvSpPr/>
          <p:nvPr/>
        </p:nvSpPr>
        <p:spPr>
          <a:xfrm>
            <a:off x="3306838" y="21437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a4735fbf96_1_125"/>
          <p:cNvSpPr/>
          <p:nvPr/>
        </p:nvSpPr>
        <p:spPr>
          <a:xfrm>
            <a:off x="5016513" y="21437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ga4735fbf96_1_125"/>
          <p:cNvSpPr/>
          <p:nvPr/>
        </p:nvSpPr>
        <p:spPr>
          <a:xfrm>
            <a:off x="1597163" y="3295700"/>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a4735fbf96_1_125"/>
          <p:cNvSpPr/>
          <p:nvPr/>
        </p:nvSpPr>
        <p:spPr>
          <a:xfrm>
            <a:off x="3306838" y="3295700"/>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ga4735fbf96_1_125"/>
          <p:cNvSpPr/>
          <p:nvPr/>
        </p:nvSpPr>
        <p:spPr>
          <a:xfrm>
            <a:off x="5016513" y="3295700"/>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ga4735fbf96_1_125"/>
          <p:cNvSpPr/>
          <p:nvPr/>
        </p:nvSpPr>
        <p:spPr>
          <a:xfrm>
            <a:off x="1597163" y="44303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ga4735fbf96_1_125"/>
          <p:cNvSpPr/>
          <p:nvPr/>
        </p:nvSpPr>
        <p:spPr>
          <a:xfrm>
            <a:off x="3306838" y="44303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ga4735fbf96_1_125"/>
          <p:cNvSpPr/>
          <p:nvPr/>
        </p:nvSpPr>
        <p:spPr>
          <a:xfrm>
            <a:off x="5016513" y="4430375"/>
            <a:ext cx="318900" cy="29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3" name="Shape 293"/>
        <p:cNvGrpSpPr/>
        <p:nvPr/>
      </p:nvGrpSpPr>
      <p:grpSpPr>
        <a:xfrm>
          <a:off x="0" y="0"/>
          <a:ext cx="0" cy="0"/>
          <a:chOff x="0" y="0"/>
          <a:chExt cx="0" cy="0"/>
        </a:xfrm>
      </p:grpSpPr>
      <p:sp>
        <p:nvSpPr>
          <p:cNvPr id="294" name="Google Shape;294;p17"/>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95" name="Google Shape;295;p17"/>
          <p:cNvPicPr preferRelativeResize="0"/>
          <p:nvPr/>
        </p:nvPicPr>
        <p:blipFill rotWithShape="1">
          <a:blip r:embed="rId3">
            <a:alphaModFix/>
          </a:blip>
          <a:srcRect b="0" l="0" r="0" t="0"/>
          <a:stretch/>
        </p:blipFill>
        <p:spPr>
          <a:xfrm>
            <a:off x="2819400" y="651900"/>
            <a:ext cx="3162300" cy="2578100"/>
          </a:xfrm>
          <a:prstGeom prst="rect">
            <a:avLst/>
          </a:prstGeom>
          <a:noFill/>
          <a:ln>
            <a:noFill/>
          </a:ln>
        </p:spPr>
      </p:pic>
      <p:sp>
        <p:nvSpPr>
          <p:cNvPr id="296" name="Google Shape;296;p17"/>
          <p:cNvSpPr txBox="1"/>
          <p:nvPr/>
        </p:nvSpPr>
        <p:spPr>
          <a:xfrm>
            <a:off x="1275150" y="3230000"/>
            <a:ext cx="6593700" cy="1342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C7D3E6"/>
              </a:buClr>
              <a:buSzPts val="2400"/>
              <a:buFont typeface="Roboto Condensed Light"/>
              <a:buNone/>
            </a:pPr>
            <a:r>
              <a:rPr b="1" i="0" lang="en-US" sz="3600" u="none" cap="none" strike="noStrike">
                <a:solidFill>
                  <a:srgbClr val="263248"/>
                </a:solidFill>
                <a:latin typeface="Roboto Condensed Light"/>
                <a:ea typeface="Roboto Condensed Light"/>
                <a:cs typeface="Roboto Condensed Light"/>
                <a:sym typeface="Roboto Condensed Light"/>
              </a:rPr>
              <a:t>Any questions?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2000" u="none" cap="none" strike="noStrike">
              <a:solidFill>
                <a:srgbClr val="263248"/>
              </a:solidFill>
              <a:latin typeface="Roboto Condensed Light"/>
              <a:ea typeface="Roboto Condensed Light"/>
              <a:cs typeface="Roboto Condensed Light"/>
              <a:sym typeface="Roboto Condensed Light"/>
            </a:endParaRPr>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0" name="Shape 300"/>
        <p:cNvGrpSpPr/>
        <p:nvPr/>
      </p:nvGrpSpPr>
      <p:grpSpPr>
        <a:xfrm>
          <a:off x="0" y="0"/>
          <a:ext cx="0" cy="0"/>
          <a:chOff x="0" y="0"/>
          <a:chExt cx="0" cy="0"/>
        </a:xfrm>
      </p:grpSpPr>
      <p:pic>
        <p:nvPicPr>
          <p:cNvPr id="301" name="Google Shape;301;ga4879f56d7_8_22"/>
          <p:cNvPicPr preferRelativeResize="0"/>
          <p:nvPr/>
        </p:nvPicPr>
        <p:blipFill rotWithShape="1">
          <a:blip r:embed="rId3">
            <a:alphaModFix/>
          </a:blip>
          <a:srcRect b="0" l="0" r="0" t="0"/>
          <a:stretch/>
        </p:blipFill>
        <p:spPr>
          <a:xfrm>
            <a:off x="2066026" y="1844153"/>
            <a:ext cx="3347724" cy="2318782"/>
          </a:xfrm>
          <a:prstGeom prst="rect">
            <a:avLst/>
          </a:prstGeom>
          <a:noFill/>
          <a:ln cap="flat" cmpd="sng" w="28575">
            <a:solidFill>
              <a:schemeClr val="dk2"/>
            </a:solidFill>
            <a:prstDash val="solid"/>
            <a:round/>
            <a:headEnd len="sm" w="sm" type="none"/>
            <a:tailEnd len="sm" w="sm" type="none"/>
          </a:ln>
        </p:spPr>
      </p:pic>
      <p:sp>
        <p:nvSpPr>
          <p:cNvPr id="302" name="Google Shape;302;ga4879f56d7_8_22"/>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rPr lang="en-US"/>
              <a:t>Breakout Sessions &amp; Reference Documents</a:t>
            </a:r>
            <a:endParaRPr/>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ga4cd99e0d5_1_722"/>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Who Can Apply  </a:t>
            </a:r>
            <a:endParaRPr/>
          </a:p>
        </p:txBody>
      </p:sp>
      <p:sp>
        <p:nvSpPr>
          <p:cNvPr id="308" name="Google Shape;308;ga4cd99e0d5_1_722"/>
          <p:cNvSpPr txBox="1"/>
          <p:nvPr>
            <p:ph idx="1" type="body"/>
          </p:nvPr>
        </p:nvSpPr>
        <p:spPr>
          <a:xfrm>
            <a:off x="814275" y="1327350"/>
            <a:ext cx="6132600" cy="3145500"/>
          </a:xfrm>
          <a:prstGeom prst="rect">
            <a:avLst/>
          </a:prstGeom>
          <a:noFill/>
          <a:ln>
            <a:noFill/>
          </a:ln>
        </p:spPr>
        <p:txBody>
          <a:bodyPr anchorCtr="0" anchor="ctr" bIns="91425" lIns="91425" spcFirstLastPara="1" rIns="91425" wrap="square" tIns="91425">
            <a:noAutofit/>
          </a:bodyPr>
          <a:lstStyle/>
          <a:p>
            <a:pPr indent="-381000" lvl="0" marL="457200" marR="0" rtl="0" algn="l">
              <a:lnSpc>
                <a:spcPct val="100000"/>
              </a:lnSpc>
              <a:spcBef>
                <a:spcPts val="600"/>
              </a:spcBef>
              <a:spcAft>
                <a:spcPts val="0"/>
              </a:spcAft>
              <a:buClr>
                <a:srgbClr val="C7D3E6"/>
              </a:buClr>
              <a:buSzPts val="2400"/>
              <a:buChar char="▰"/>
            </a:pPr>
            <a:r>
              <a:rPr lang="en-US" sz="1800">
                <a:latin typeface="Roboto Condensed"/>
                <a:ea typeface="Roboto Condensed"/>
                <a:cs typeface="Roboto Condensed"/>
                <a:sym typeface="Roboto Condensed"/>
              </a:rPr>
              <a:t>All students entering first grade. </a:t>
            </a:r>
            <a:br>
              <a:rPr lang="en-US" sz="1800">
                <a:latin typeface="Roboto Condensed"/>
                <a:ea typeface="Roboto Condensed"/>
                <a:cs typeface="Roboto Condensed"/>
                <a:sym typeface="Roboto Condensed"/>
              </a:rPr>
            </a:br>
            <a:r>
              <a:rPr lang="en-US" sz="1800">
                <a:latin typeface="Roboto Condensed"/>
                <a:ea typeface="Roboto Condensed"/>
                <a:cs typeface="Roboto Condensed"/>
                <a:sym typeface="Roboto Condensed"/>
              </a:rPr>
              <a:t>- At Midvale Elementary only, students entering K, and who live within the school’s boundaries can apply for the program.</a:t>
            </a:r>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Char char="▰"/>
            </a:pPr>
            <a:r>
              <a:rPr lang="en-US" sz="1800">
                <a:latin typeface="Roboto Condensed"/>
                <a:ea typeface="Roboto Condensed"/>
                <a:cs typeface="Roboto Condensed"/>
                <a:sym typeface="Roboto Condensed"/>
              </a:rPr>
              <a:t>Canyons School District students will be given first priority and then spots will be opened to those outside of the district if space is available.</a:t>
            </a:r>
            <a:endParaRPr sz="1800">
              <a:latin typeface="Roboto Condensed"/>
              <a:ea typeface="Roboto Condensed"/>
              <a:cs typeface="Roboto Condensed"/>
              <a:sym typeface="Roboto Condense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19"/>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Lottery Timeline</a:t>
            </a:r>
            <a:endParaRPr/>
          </a:p>
        </p:txBody>
      </p:sp>
      <p:sp>
        <p:nvSpPr>
          <p:cNvPr id="314" name="Google Shape;314;p19"/>
          <p:cNvSpPr txBox="1"/>
          <p:nvPr>
            <p:ph idx="1" type="body"/>
          </p:nvPr>
        </p:nvSpPr>
        <p:spPr>
          <a:xfrm>
            <a:off x="633300" y="1632150"/>
            <a:ext cx="6132600" cy="3145500"/>
          </a:xfrm>
          <a:prstGeom prst="rect">
            <a:avLst/>
          </a:prstGeom>
          <a:noFill/>
          <a:ln>
            <a:noFill/>
          </a:ln>
        </p:spPr>
        <p:txBody>
          <a:bodyPr anchorCtr="0" anchor="ctr" bIns="91425" lIns="91425" spcFirstLastPara="1" rIns="91425" wrap="square" tIns="91425">
            <a:noAutofit/>
          </a:bodyPr>
          <a:lstStyle/>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Submit online application by end of </a:t>
            </a:r>
            <a:r>
              <a:rPr b="1" lang="en-US" sz="1800">
                <a:solidFill>
                  <a:srgbClr val="0070C0"/>
                </a:solidFill>
                <a:latin typeface="Roboto Condensed"/>
                <a:ea typeface="Roboto Condensed"/>
                <a:cs typeface="Roboto Condensed"/>
                <a:sym typeface="Roboto Condensed"/>
              </a:rPr>
              <a:t>November 25, 2020.</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solidFill>
                <a:srgbClr val="0070C0"/>
              </a:solidFill>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Notification of selection by lottery made via email on or before </a:t>
            </a:r>
            <a:r>
              <a:rPr b="1" lang="en-US" sz="1800">
                <a:solidFill>
                  <a:srgbClr val="666666"/>
                </a:solidFill>
                <a:latin typeface="Roboto Condensed"/>
                <a:ea typeface="Roboto Condensed"/>
                <a:cs typeface="Roboto Condensed"/>
                <a:sym typeface="Roboto Condensed"/>
              </a:rPr>
              <a:t>January</a:t>
            </a:r>
            <a:r>
              <a:rPr lang="en-US" sz="1800">
                <a:latin typeface="Roboto Condensed"/>
                <a:ea typeface="Roboto Condensed"/>
                <a:cs typeface="Roboto Condensed"/>
                <a:sym typeface="Roboto Condensed"/>
              </a:rPr>
              <a:t> </a:t>
            </a:r>
            <a:r>
              <a:rPr b="1" lang="en-US" sz="1800">
                <a:solidFill>
                  <a:srgbClr val="0070C0"/>
                </a:solidFill>
                <a:latin typeface="Roboto Condensed"/>
                <a:ea typeface="Roboto Condensed"/>
                <a:cs typeface="Roboto Condensed"/>
                <a:sym typeface="Roboto Condensed"/>
              </a:rPr>
              <a:t>10, 2021.</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solidFill>
                <a:srgbClr val="0070C0"/>
              </a:solidFill>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If selected, electronic placement acceptance is due  by </a:t>
            </a:r>
            <a:r>
              <a:rPr b="1" lang="en-US" sz="1800">
                <a:solidFill>
                  <a:srgbClr val="0070C0"/>
                </a:solidFill>
                <a:latin typeface="Roboto Condensed"/>
                <a:ea typeface="Roboto Condensed"/>
                <a:cs typeface="Roboto Condensed"/>
                <a:sym typeface="Roboto Condensed"/>
              </a:rPr>
              <a:t>February 1, 2021.</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Roboto Condensed"/>
              <a:ea typeface="Roboto Condensed"/>
              <a:cs typeface="Roboto Condensed"/>
              <a:sym typeface="Roboto Condensed"/>
            </a:endParaRPr>
          </a:p>
          <a:p>
            <a:pPr indent="-381000" lvl="0" marL="457200" rtl="0" algn="l">
              <a:lnSpc>
                <a:spcPct val="100000"/>
              </a:lnSpc>
              <a:spcBef>
                <a:spcPts val="600"/>
              </a:spcBef>
              <a:spcAft>
                <a:spcPts val="0"/>
              </a:spcAft>
              <a:buSzPts val="2400"/>
              <a:buFont typeface="Roboto Condensed Light"/>
              <a:buNone/>
            </a:pPr>
            <a:r>
              <a:t/>
            </a:r>
            <a:endParaRPr>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latin typeface="Roboto Condensed"/>
              <a:ea typeface="Roboto Condensed"/>
              <a:cs typeface="Roboto Condensed"/>
              <a:sym typeface="Roboto Condensed"/>
            </a:endParaRPr>
          </a:p>
        </p:txBody>
      </p:sp>
      <p:sp>
        <p:nvSpPr>
          <p:cNvPr id="315" name="Google Shape;315;p19"/>
          <p:cNvSpPr txBox="1"/>
          <p:nvPr/>
        </p:nvSpPr>
        <p:spPr>
          <a:xfrm>
            <a:off x="0" y="0"/>
            <a:ext cx="30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ga4cd99e0d5_1_1151"/>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Lottery Timeline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ga4cd99e0d5_1_1008"/>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Lottery Timeline</a:t>
            </a:r>
            <a:endParaRPr/>
          </a:p>
        </p:txBody>
      </p:sp>
      <p:sp>
        <p:nvSpPr>
          <p:cNvPr id="326" name="Google Shape;326;ga4cd99e0d5_1_1008"/>
          <p:cNvSpPr txBox="1"/>
          <p:nvPr>
            <p:ph idx="1" type="body"/>
          </p:nvPr>
        </p:nvSpPr>
        <p:spPr>
          <a:xfrm>
            <a:off x="633300" y="1632150"/>
            <a:ext cx="6132600" cy="3145500"/>
          </a:xfrm>
          <a:prstGeom prst="rect">
            <a:avLst/>
          </a:prstGeom>
          <a:noFill/>
          <a:ln>
            <a:noFill/>
          </a:ln>
        </p:spPr>
        <p:txBody>
          <a:bodyPr anchorCtr="0" anchor="ctr" bIns="91425" lIns="91425" spcFirstLastPara="1" rIns="91425" wrap="square" tIns="91425">
            <a:noAutofit/>
          </a:bodyPr>
          <a:lstStyle/>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Arial"/>
              <a:ea typeface="Arial"/>
              <a:cs typeface="Arial"/>
              <a:sym typeface="Arial"/>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Arial"/>
              <a:ea typeface="Arial"/>
              <a:cs typeface="Arial"/>
              <a:sym typeface="Arial"/>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Submit online application by end of </a:t>
            </a:r>
            <a:r>
              <a:rPr b="1" lang="en-US" sz="1800">
                <a:solidFill>
                  <a:srgbClr val="0070C0"/>
                </a:solidFill>
                <a:latin typeface="Roboto Condensed"/>
                <a:ea typeface="Roboto Condensed"/>
                <a:cs typeface="Roboto Condensed"/>
                <a:sym typeface="Roboto Condensed"/>
              </a:rPr>
              <a:t>November 25, 2020.</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solidFill>
                <a:srgbClr val="0070C0"/>
              </a:solidFill>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Notification of selection by lottery made via email on or before </a:t>
            </a:r>
            <a:r>
              <a:rPr b="1" lang="en-US" sz="1800">
                <a:solidFill>
                  <a:srgbClr val="666666"/>
                </a:solidFill>
                <a:latin typeface="Roboto Condensed"/>
                <a:ea typeface="Roboto Condensed"/>
                <a:cs typeface="Roboto Condensed"/>
                <a:sym typeface="Roboto Condensed"/>
              </a:rPr>
              <a:t>January</a:t>
            </a:r>
            <a:r>
              <a:rPr lang="en-US" sz="1800">
                <a:latin typeface="Roboto Condensed"/>
                <a:ea typeface="Roboto Condensed"/>
                <a:cs typeface="Roboto Condensed"/>
                <a:sym typeface="Roboto Condensed"/>
              </a:rPr>
              <a:t> </a:t>
            </a:r>
            <a:r>
              <a:rPr b="1" lang="en-US" sz="1800">
                <a:solidFill>
                  <a:srgbClr val="0070C0"/>
                </a:solidFill>
                <a:latin typeface="Roboto Condensed"/>
                <a:ea typeface="Roboto Condensed"/>
                <a:cs typeface="Roboto Condensed"/>
                <a:sym typeface="Roboto Condensed"/>
              </a:rPr>
              <a:t>10, 2021.</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b="1" sz="1800">
              <a:solidFill>
                <a:srgbClr val="0070C0"/>
              </a:solidFill>
              <a:latin typeface="Roboto Condensed"/>
              <a:ea typeface="Roboto Condensed"/>
              <a:cs typeface="Roboto Condensed"/>
              <a:sym typeface="Roboto Condensed"/>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If selected, electronic placement acceptance is due  by </a:t>
            </a:r>
            <a:r>
              <a:rPr b="1" lang="en-US" sz="1800">
                <a:solidFill>
                  <a:srgbClr val="0070C0"/>
                </a:solidFill>
                <a:latin typeface="Roboto Condensed"/>
                <a:ea typeface="Roboto Condensed"/>
                <a:cs typeface="Roboto Condensed"/>
                <a:sym typeface="Roboto Condensed"/>
              </a:rPr>
              <a:t>February 1, 2021.</a:t>
            </a:r>
            <a:endParaRPr b="1" sz="1800">
              <a:solidFill>
                <a:srgbClr val="0070C0"/>
              </a:solidFill>
              <a:latin typeface="Roboto Condensed"/>
              <a:ea typeface="Roboto Condensed"/>
              <a:cs typeface="Roboto Condensed"/>
              <a:sym typeface="Roboto Condensed"/>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sz="1800">
              <a:latin typeface="Arial"/>
              <a:ea typeface="Arial"/>
              <a:cs typeface="Arial"/>
              <a:sym typeface="Arial"/>
            </a:endParaRPr>
          </a:p>
          <a:p>
            <a:pPr indent="-381000" lvl="0" marL="457200" rtl="0" algn="l">
              <a:lnSpc>
                <a:spcPct val="100000"/>
              </a:lnSpc>
              <a:spcBef>
                <a:spcPts val="600"/>
              </a:spcBef>
              <a:spcAft>
                <a:spcPts val="0"/>
              </a:spcAft>
              <a:buSzPts val="2400"/>
              <a:buFont typeface="Roboto Condensed Light"/>
              <a:buNone/>
            </a:pPr>
            <a:r>
              <a:t/>
            </a:r>
            <a:endParaRPr>
              <a:latin typeface="Arial"/>
              <a:ea typeface="Arial"/>
              <a:cs typeface="Arial"/>
              <a:sym typeface="Arial"/>
            </a:endParaRPr>
          </a:p>
          <a:p>
            <a:pPr indent="-228600" lvl="0" marL="457200" marR="0" rtl="0" algn="l">
              <a:lnSpc>
                <a:spcPct val="100000"/>
              </a:lnSpc>
              <a:spcBef>
                <a:spcPts val="600"/>
              </a:spcBef>
              <a:spcAft>
                <a:spcPts val="0"/>
              </a:spcAft>
              <a:buClr>
                <a:srgbClr val="C7D3E6"/>
              </a:buClr>
              <a:buSzPts val="2400"/>
              <a:buFont typeface="Roboto Condensed Light"/>
              <a:buNone/>
            </a:pPr>
            <a:r>
              <a:t/>
            </a:r>
            <a:endParaRPr>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0"/>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How to Apply  </a:t>
            </a:r>
            <a:endParaRPr/>
          </a:p>
        </p:txBody>
      </p:sp>
      <p:pic>
        <p:nvPicPr>
          <p:cNvPr id="332" name="Google Shape;332;p20"/>
          <p:cNvPicPr preferRelativeResize="0"/>
          <p:nvPr/>
        </p:nvPicPr>
        <p:blipFill rotWithShape="1">
          <a:blip r:embed="rId3">
            <a:alphaModFix/>
          </a:blip>
          <a:srcRect b="0" l="0" r="0" t="0"/>
          <a:stretch/>
        </p:blipFill>
        <p:spPr>
          <a:xfrm>
            <a:off x="0" y="1363900"/>
            <a:ext cx="7550799" cy="31748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21"/>
          <p:cNvPicPr preferRelativeResize="0"/>
          <p:nvPr/>
        </p:nvPicPr>
        <p:blipFill rotWithShape="1">
          <a:blip r:embed="rId3">
            <a:alphaModFix/>
          </a:blip>
          <a:srcRect b="0" l="0" r="0" t="0"/>
          <a:stretch/>
        </p:blipFill>
        <p:spPr>
          <a:xfrm>
            <a:off x="64475" y="1412575"/>
            <a:ext cx="6571952" cy="3539850"/>
          </a:xfrm>
          <a:prstGeom prst="rect">
            <a:avLst/>
          </a:prstGeom>
          <a:noFill/>
          <a:ln>
            <a:noFill/>
          </a:ln>
        </p:spPr>
      </p:pic>
      <p:sp>
        <p:nvSpPr>
          <p:cNvPr id="338" name="Google Shape;338;p21"/>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 Process</a:t>
            </a:r>
            <a:endParaRPr/>
          </a:p>
        </p:txBody>
      </p:sp>
      <p:sp>
        <p:nvSpPr>
          <p:cNvPr id="339" name="Google Shape;339;p21"/>
          <p:cNvSpPr/>
          <p:nvPr/>
        </p:nvSpPr>
        <p:spPr>
          <a:xfrm>
            <a:off x="2738675" y="3484651"/>
            <a:ext cx="381000" cy="2859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2"/>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 Process</a:t>
            </a:r>
            <a:endParaRPr/>
          </a:p>
        </p:txBody>
      </p:sp>
      <p:pic>
        <p:nvPicPr>
          <p:cNvPr id="345" name="Google Shape;345;p22"/>
          <p:cNvPicPr preferRelativeResize="0"/>
          <p:nvPr/>
        </p:nvPicPr>
        <p:blipFill rotWithShape="1">
          <a:blip r:embed="rId3">
            <a:alphaModFix/>
          </a:blip>
          <a:srcRect b="0" l="0" r="0" t="0"/>
          <a:stretch/>
        </p:blipFill>
        <p:spPr>
          <a:xfrm>
            <a:off x="859429" y="1952625"/>
            <a:ext cx="5701105" cy="1581150"/>
          </a:xfrm>
          <a:prstGeom prst="rect">
            <a:avLst/>
          </a:prstGeom>
          <a:noFill/>
          <a:ln>
            <a:noFill/>
          </a:ln>
        </p:spPr>
      </p:pic>
      <p:sp>
        <p:nvSpPr>
          <p:cNvPr id="346" name="Google Shape;346;p22"/>
          <p:cNvSpPr/>
          <p:nvPr/>
        </p:nvSpPr>
        <p:spPr>
          <a:xfrm>
            <a:off x="2295526" y="2752725"/>
            <a:ext cx="1381124" cy="552450"/>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pic>
        <p:nvPicPr>
          <p:cNvPr id="352" name="Google Shape;352;p23"/>
          <p:cNvPicPr preferRelativeResize="0"/>
          <p:nvPr/>
        </p:nvPicPr>
        <p:blipFill rotWithShape="1">
          <a:blip r:embed="rId3">
            <a:alphaModFix/>
          </a:blip>
          <a:srcRect b="0" l="0" r="0" t="0"/>
          <a:stretch/>
        </p:blipFill>
        <p:spPr>
          <a:xfrm>
            <a:off x="200025" y="1346401"/>
            <a:ext cx="4143375" cy="2297084"/>
          </a:xfrm>
          <a:prstGeom prst="rect">
            <a:avLst/>
          </a:prstGeom>
          <a:noFill/>
          <a:ln>
            <a:noFill/>
          </a:ln>
        </p:spPr>
      </p:pic>
      <p:pic>
        <p:nvPicPr>
          <p:cNvPr id="353" name="Google Shape;353;p23"/>
          <p:cNvPicPr preferRelativeResize="0"/>
          <p:nvPr/>
        </p:nvPicPr>
        <p:blipFill rotWithShape="1">
          <a:blip r:embed="rId4">
            <a:alphaModFix/>
          </a:blip>
          <a:srcRect b="0" l="1483" r="1694" t="0"/>
          <a:stretch/>
        </p:blipFill>
        <p:spPr>
          <a:xfrm>
            <a:off x="247649" y="3643485"/>
            <a:ext cx="4352925" cy="1454279"/>
          </a:xfrm>
          <a:prstGeom prst="rect">
            <a:avLst/>
          </a:prstGeom>
          <a:noFill/>
          <a:ln>
            <a:noFill/>
          </a:ln>
        </p:spPr>
      </p:pic>
      <p:sp>
        <p:nvSpPr>
          <p:cNvPr id="354" name="Google Shape;354;p23"/>
          <p:cNvSpPr/>
          <p:nvPr/>
        </p:nvSpPr>
        <p:spPr>
          <a:xfrm>
            <a:off x="1381125" y="4724400"/>
            <a:ext cx="542925" cy="419100"/>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4"/>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pic>
        <p:nvPicPr>
          <p:cNvPr id="360" name="Google Shape;360;p24"/>
          <p:cNvPicPr preferRelativeResize="0"/>
          <p:nvPr/>
        </p:nvPicPr>
        <p:blipFill rotWithShape="1">
          <a:blip r:embed="rId3">
            <a:alphaModFix/>
          </a:blip>
          <a:srcRect b="0" l="0" r="0" t="0"/>
          <a:stretch/>
        </p:blipFill>
        <p:spPr>
          <a:xfrm>
            <a:off x="593725" y="1593850"/>
            <a:ext cx="6667500" cy="2451100"/>
          </a:xfrm>
          <a:prstGeom prst="rect">
            <a:avLst/>
          </a:prstGeom>
          <a:noFill/>
          <a:ln>
            <a:noFill/>
          </a:ln>
        </p:spPr>
      </p:pic>
      <p:sp>
        <p:nvSpPr>
          <p:cNvPr id="361" name="Google Shape;361;p24"/>
          <p:cNvSpPr/>
          <p:nvPr/>
        </p:nvSpPr>
        <p:spPr>
          <a:xfrm>
            <a:off x="3876675" y="2752725"/>
            <a:ext cx="3257550" cy="1466850"/>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pic>
        <p:nvPicPr>
          <p:cNvPr id="366" name="Google Shape;366;ga4735fbf96_0_675"/>
          <p:cNvPicPr preferRelativeResize="0"/>
          <p:nvPr/>
        </p:nvPicPr>
        <p:blipFill rotWithShape="1">
          <a:blip r:embed="rId3">
            <a:alphaModFix/>
          </a:blip>
          <a:srcRect b="0" l="0" r="0" t="0"/>
          <a:stretch/>
        </p:blipFill>
        <p:spPr>
          <a:xfrm>
            <a:off x="203325" y="1540175"/>
            <a:ext cx="6931050" cy="2330101"/>
          </a:xfrm>
          <a:prstGeom prst="rect">
            <a:avLst/>
          </a:prstGeom>
          <a:noFill/>
          <a:ln>
            <a:noFill/>
          </a:ln>
        </p:spPr>
      </p:pic>
      <p:sp>
        <p:nvSpPr>
          <p:cNvPr id="367" name="Google Shape;367;ga4735fbf96_0_675"/>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sp>
        <p:nvSpPr>
          <p:cNvPr id="368" name="Google Shape;368;ga4735fbf96_0_675"/>
          <p:cNvSpPr/>
          <p:nvPr/>
        </p:nvSpPr>
        <p:spPr>
          <a:xfrm>
            <a:off x="1495350" y="2745775"/>
            <a:ext cx="2191500" cy="9540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a4735fbf96_0_682"/>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pic>
        <p:nvPicPr>
          <p:cNvPr id="374" name="Google Shape;374;ga4735fbf96_0_682"/>
          <p:cNvPicPr preferRelativeResize="0"/>
          <p:nvPr/>
        </p:nvPicPr>
        <p:blipFill rotWithShape="1">
          <a:blip r:embed="rId3">
            <a:alphaModFix/>
          </a:blip>
          <a:srcRect b="0" l="-16420" r="16419" t="0"/>
          <a:stretch/>
        </p:blipFill>
        <p:spPr>
          <a:xfrm>
            <a:off x="88000" y="1397350"/>
            <a:ext cx="4475399" cy="3647600"/>
          </a:xfrm>
          <a:prstGeom prst="rect">
            <a:avLst/>
          </a:prstGeom>
          <a:noFill/>
          <a:ln>
            <a:noFill/>
          </a:ln>
        </p:spPr>
      </p:pic>
      <p:sp>
        <p:nvSpPr>
          <p:cNvPr id="375" name="Google Shape;375;ga4735fbf96_0_682"/>
          <p:cNvSpPr/>
          <p:nvPr/>
        </p:nvSpPr>
        <p:spPr>
          <a:xfrm>
            <a:off x="2114125" y="4464750"/>
            <a:ext cx="954000" cy="5802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ga4735fbf96_0_694"/>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000"/>
              <a:buNone/>
            </a:pPr>
            <a:r>
              <a:t/>
            </a:r>
            <a:endParaRPr/>
          </a:p>
        </p:txBody>
      </p:sp>
      <p:pic>
        <p:nvPicPr>
          <p:cNvPr id="381" name="Google Shape;381;ga4735fbf96_0_694"/>
          <p:cNvPicPr preferRelativeResize="0"/>
          <p:nvPr/>
        </p:nvPicPr>
        <p:blipFill rotWithShape="1">
          <a:blip r:embed="rId3">
            <a:alphaModFix/>
          </a:blip>
          <a:srcRect b="0" l="0" r="0" t="0"/>
          <a:stretch/>
        </p:blipFill>
        <p:spPr>
          <a:xfrm>
            <a:off x="152400" y="1311175"/>
            <a:ext cx="8839202" cy="3027124"/>
          </a:xfrm>
          <a:prstGeom prst="rect">
            <a:avLst/>
          </a:prstGeom>
          <a:noFill/>
          <a:ln>
            <a:noFill/>
          </a:ln>
        </p:spPr>
      </p:pic>
      <p:sp>
        <p:nvSpPr>
          <p:cNvPr id="382" name="Google Shape;382;ga4735fbf96_0_694"/>
          <p:cNvSpPr/>
          <p:nvPr/>
        </p:nvSpPr>
        <p:spPr>
          <a:xfrm>
            <a:off x="4202450" y="2926250"/>
            <a:ext cx="4941300" cy="15081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5"/>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Application</a:t>
            </a:r>
            <a:endParaRPr/>
          </a:p>
        </p:txBody>
      </p:sp>
      <p:pic>
        <p:nvPicPr>
          <p:cNvPr id="388" name="Google Shape;388;p25"/>
          <p:cNvPicPr preferRelativeResize="0"/>
          <p:nvPr/>
        </p:nvPicPr>
        <p:blipFill rotWithShape="1">
          <a:blip r:embed="rId3">
            <a:alphaModFix/>
          </a:blip>
          <a:srcRect b="0" l="11596" r="8892" t="0"/>
          <a:stretch/>
        </p:blipFill>
        <p:spPr>
          <a:xfrm>
            <a:off x="400050" y="1292122"/>
            <a:ext cx="2790825" cy="2174474"/>
          </a:xfrm>
          <a:prstGeom prst="rect">
            <a:avLst/>
          </a:prstGeom>
          <a:noFill/>
          <a:ln>
            <a:noFill/>
          </a:ln>
        </p:spPr>
      </p:pic>
      <p:pic>
        <p:nvPicPr>
          <p:cNvPr id="389" name="Google Shape;389;p25"/>
          <p:cNvPicPr preferRelativeResize="0"/>
          <p:nvPr/>
        </p:nvPicPr>
        <p:blipFill rotWithShape="1">
          <a:blip r:embed="rId4">
            <a:alphaModFix/>
          </a:blip>
          <a:srcRect b="0" l="0" r="0" t="0"/>
          <a:stretch/>
        </p:blipFill>
        <p:spPr>
          <a:xfrm>
            <a:off x="400050" y="3466596"/>
            <a:ext cx="2790825" cy="1604166"/>
          </a:xfrm>
          <a:prstGeom prst="rect">
            <a:avLst/>
          </a:prstGeom>
          <a:noFill/>
          <a:ln>
            <a:noFill/>
          </a:ln>
        </p:spPr>
      </p:pic>
      <p:sp>
        <p:nvSpPr>
          <p:cNvPr id="390" name="Google Shape;390;p25"/>
          <p:cNvSpPr/>
          <p:nvPr/>
        </p:nvSpPr>
        <p:spPr>
          <a:xfrm>
            <a:off x="1162050" y="4029076"/>
            <a:ext cx="1238250" cy="844694"/>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1" name="Google Shape;391;p25"/>
          <p:cNvSpPr/>
          <p:nvPr/>
        </p:nvSpPr>
        <p:spPr>
          <a:xfrm>
            <a:off x="2505075" y="4752975"/>
            <a:ext cx="914400" cy="390525"/>
          </a:xfrm>
          <a:prstGeom prst="ellipse">
            <a:avLst/>
          </a:prstGeom>
          <a:noFill/>
          <a:ln cap="flat" cmpd="sng" w="25400">
            <a:solidFill>
              <a:srgbClr val="2A5E8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ga4cd99e0d5_1_143"/>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Selection Criteria</a:t>
            </a:r>
            <a:endParaRPr/>
          </a:p>
        </p:txBody>
      </p:sp>
      <p:sp>
        <p:nvSpPr>
          <p:cNvPr id="397" name="Google Shape;397;ga4cd99e0d5_1_143"/>
          <p:cNvSpPr txBox="1"/>
          <p:nvPr>
            <p:ph idx="1" type="body"/>
          </p:nvPr>
        </p:nvSpPr>
        <p:spPr>
          <a:xfrm>
            <a:off x="814275" y="1419450"/>
            <a:ext cx="6132600" cy="3145500"/>
          </a:xfrm>
          <a:prstGeom prst="rect">
            <a:avLst/>
          </a:prstGeom>
          <a:noFill/>
          <a:ln>
            <a:noFill/>
          </a:ln>
        </p:spPr>
        <p:txBody>
          <a:bodyPr anchorCtr="0" anchor="ctr" bIns="91425" lIns="91425" spcFirstLastPara="1" rIns="91425" wrap="square" tIns="91425">
            <a:noAutofit/>
          </a:bodyPr>
          <a:lstStyle/>
          <a:p>
            <a:pPr indent="-381000" lvl="0" marL="457200" marR="0" rtl="0" algn="l">
              <a:lnSpc>
                <a:spcPct val="100000"/>
              </a:lnSpc>
              <a:spcBef>
                <a:spcPts val="600"/>
              </a:spcBef>
              <a:spcAft>
                <a:spcPts val="0"/>
              </a:spcAft>
              <a:buClr>
                <a:srgbClr val="C7D3E6"/>
              </a:buClr>
              <a:buSzPts val="2400"/>
              <a:buChar char="▰"/>
            </a:pPr>
            <a:r>
              <a:rPr lang="en-US" sz="1800">
                <a:latin typeface="Roboto Condensed"/>
                <a:ea typeface="Roboto Condensed"/>
                <a:cs typeface="Roboto Condensed"/>
                <a:sym typeface="Roboto Condensed"/>
              </a:rPr>
              <a:t>56 students per school </a:t>
            </a:r>
            <a:endParaRPr/>
          </a:p>
          <a:p>
            <a:pPr indent="-381000" lvl="1" marL="914400" rtl="0" algn="l">
              <a:lnSpc>
                <a:spcPct val="100000"/>
              </a:lnSpc>
              <a:spcBef>
                <a:spcPts val="1000"/>
              </a:spcBef>
              <a:spcAft>
                <a:spcPts val="0"/>
              </a:spcAft>
              <a:buSzPts val="2400"/>
              <a:buChar char="▻"/>
            </a:pPr>
            <a:r>
              <a:rPr lang="en-US" sz="1800">
                <a:latin typeface="Roboto Condensed"/>
                <a:ea typeface="Roboto Condensed"/>
                <a:cs typeface="Roboto Condensed"/>
                <a:sym typeface="Roboto Condensed"/>
              </a:rPr>
              <a:t>50 at Midvale </a:t>
            </a:r>
            <a:r>
              <a:rPr lang="en-US" sz="1800">
                <a:latin typeface="Roboto Condensed"/>
                <a:ea typeface="Roboto Condensed"/>
                <a:cs typeface="Roboto Condensed"/>
                <a:sym typeface="Roboto Condensed"/>
              </a:rPr>
              <a:t>(</a:t>
            </a:r>
            <a:r>
              <a:rPr b="1" lang="en-US" sz="1800">
                <a:solidFill>
                  <a:srgbClr val="0070C0"/>
                </a:solidFill>
                <a:latin typeface="Roboto Condensed"/>
                <a:ea typeface="Roboto Condensed"/>
                <a:cs typeface="Roboto Condensed"/>
                <a:sym typeface="Roboto Condensed"/>
              </a:rPr>
              <a:t>only open to students who live within the school’s boundaries</a:t>
            </a:r>
            <a:r>
              <a:rPr lang="en-US" sz="1800">
                <a:latin typeface="Roboto Condensed"/>
                <a:ea typeface="Roboto Condensed"/>
                <a:cs typeface="Roboto Condensed"/>
                <a:sym typeface="Roboto Condensed"/>
              </a:rPr>
              <a:t>)</a:t>
            </a:r>
            <a:endParaRPr/>
          </a:p>
          <a:p>
            <a:pPr indent="-381000" lvl="0" marL="457200" marR="0" rtl="0" algn="l">
              <a:lnSpc>
                <a:spcPct val="100000"/>
              </a:lnSpc>
              <a:spcBef>
                <a:spcPts val="600"/>
              </a:spcBef>
              <a:spcAft>
                <a:spcPts val="0"/>
              </a:spcAft>
              <a:buClr>
                <a:srgbClr val="C7D3E6"/>
              </a:buClr>
              <a:buSzPts val="2400"/>
              <a:buFont typeface="Roboto Condensed Light"/>
              <a:buChar char="▰"/>
            </a:pPr>
            <a:r>
              <a:rPr lang="en-US" sz="1800">
                <a:latin typeface="Roboto Condensed"/>
                <a:ea typeface="Roboto Condensed"/>
                <a:cs typeface="Roboto Condensed"/>
                <a:sym typeface="Roboto Condensed"/>
              </a:rPr>
              <a:t>Siblings of students already in the immersion program are given priority, </a:t>
            </a:r>
            <a:r>
              <a:rPr b="1" lang="en-US" sz="1800">
                <a:solidFill>
                  <a:srgbClr val="0070C0"/>
                </a:solidFill>
                <a:latin typeface="Roboto Condensed"/>
                <a:ea typeface="Roboto Condensed"/>
                <a:cs typeface="Roboto Condensed"/>
                <a:sym typeface="Roboto Condensed"/>
              </a:rPr>
              <a:t>if an application is submitted on time.</a:t>
            </a:r>
            <a:r>
              <a:rPr b="1" lang="en-US" sz="1800">
                <a:solidFill>
                  <a:srgbClr val="FF0000"/>
                </a:solidFill>
                <a:latin typeface="Roboto Condensed"/>
                <a:ea typeface="Roboto Condensed"/>
                <a:cs typeface="Roboto Condensed"/>
                <a:sym typeface="Roboto Condensed"/>
              </a:rPr>
              <a:t> </a:t>
            </a:r>
            <a:endParaRPr/>
          </a:p>
          <a:p>
            <a:pPr indent="-381000" lvl="0" marL="457200" marR="0" rtl="0" algn="l">
              <a:lnSpc>
                <a:spcPct val="100000"/>
              </a:lnSpc>
              <a:spcBef>
                <a:spcPts val="600"/>
              </a:spcBef>
              <a:spcAft>
                <a:spcPts val="0"/>
              </a:spcAft>
              <a:buClr>
                <a:srgbClr val="C7D3E6"/>
              </a:buClr>
              <a:buSzPts val="2400"/>
              <a:buChar char="▰"/>
            </a:pPr>
            <a:r>
              <a:rPr lang="en-US" sz="1800">
                <a:latin typeface="Roboto Condensed"/>
                <a:ea typeface="Roboto Condensed"/>
                <a:cs typeface="Roboto Condensed"/>
                <a:sym typeface="Roboto Condensed"/>
              </a:rPr>
              <a:t>Students with high levels of proficiency (native-like speakers, readers, writers) in the target language are  given priority. </a:t>
            </a:r>
            <a:endParaRPr sz="1800">
              <a:latin typeface="Roboto Condensed"/>
              <a:ea typeface="Roboto Condensed"/>
              <a:cs typeface="Roboto Condensed"/>
              <a:sym typeface="Roboto Condense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0" st="0"/>
                                            </p:txEl>
                                          </p:spTgt>
                                        </p:tgtEl>
                                        <p:attrNameLst>
                                          <p:attrName>style.visibility</p:attrName>
                                        </p:attrNameLst>
                                      </p:cBhvr>
                                      <p:to>
                                        <p:strVal val="visible"/>
                                      </p:to>
                                    </p:set>
                                    <p:animEffect filter="fade" transition="in">
                                      <p:cBhvr>
                                        <p:cTn dur="500"/>
                                        <p:tgtEl>
                                          <p:spTgt spid="3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1" st="1"/>
                                            </p:txEl>
                                          </p:spTgt>
                                        </p:tgtEl>
                                        <p:attrNameLst>
                                          <p:attrName>style.visibility</p:attrName>
                                        </p:attrNameLst>
                                      </p:cBhvr>
                                      <p:to>
                                        <p:strVal val="visible"/>
                                      </p:to>
                                    </p:set>
                                    <p:animEffect filter="fade" transition="in">
                                      <p:cBhvr>
                                        <p:cTn dur="500"/>
                                        <p:tgtEl>
                                          <p:spTgt spid="3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2" st="2"/>
                                            </p:txEl>
                                          </p:spTgt>
                                        </p:tgtEl>
                                        <p:attrNameLst>
                                          <p:attrName>style.visibility</p:attrName>
                                        </p:attrNameLst>
                                      </p:cBhvr>
                                      <p:to>
                                        <p:strVal val="visible"/>
                                      </p:to>
                                    </p:set>
                                    <p:animEffect filter="fade" transition="in">
                                      <p:cBhvr>
                                        <p:cTn dur="500"/>
                                        <p:tgtEl>
                                          <p:spTgt spid="3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xEl>
                                              <p:pRg end="3" st="3"/>
                                            </p:txEl>
                                          </p:spTgt>
                                        </p:tgtEl>
                                        <p:attrNameLst>
                                          <p:attrName>style.visibility</p:attrName>
                                        </p:attrNameLst>
                                      </p:cBhvr>
                                      <p:to>
                                        <p:strVal val="visible"/>
                                      </p:to>
                                    </p:set>
                                    <p:animEffect filter="fade" transition="in">
                                      <p:cBhvr>
                                        <p:cTn dur="500"/>
                                        <p:tgtEl>
                                          <p:spTgt spid="39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ga4cd99e0d5_1_286"/>
          <p:cNvSpPr txBox="1"/>
          <p:nvPr>
            <p:ph type="title"/>
          </p:nvPr>
        </p:nvSpPr>
        <p:spPr>
          <a:xfrm>
            <a:off x="814275" y="392575"/>
            <a:ext cx="5492400" cy="76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000"/>
              <a:buFont typeface="Roboto Condensed"/>
              <a:buNone/>
            </a:pPr>
            <a:r>
              <a:rPr lang="en-US"/>
              <a:t>Parents’ Role</a:t>
            </a:r>
            <a:endParaRPr/>
          </a:p>
        </p:txBody>
      </p:sp>
      <p:sp>
        <p:nvSpPr>
          <p:cNvPr id="403" name="Google Shape;403;ga4cd99e0d5_1_286"/>
          <p:cNvSpPr txBox="1"/>
          <p:nvPr>
            <p:ph idx="1" type="body"/>
          </p:nvPr>
        </p:nvSpPr>
        <p:spPr>
          <a:xfrm>
            <a:off x="357200" y="1565275"/>
            <a:ext cx="7588200" cy="3146400"/>
          </a:xfrm>
          <a:prstGeom prst="rect">
            <a:avLst/>
          </a:prstGeom>
          <a:noFill/>
          <a:ln>
            <a:noFill/>
          </a:ln>
        </p:spPr>
        <p:txBody>
          <a:bodyPr anchorCtr="0" anchor="ctr" bIns="91425" lIns="91425" spcFirstLastPara="1" rIns="91425" wrap="square" tIns="91425">
            <a:noAutofit/>
          </a:bodyPr>
          <a:lstStyle/>
          <a:p>
            <a:pPr indent="-381000" lvl="0" marL="457200" rtl="0" algn="l">
              <a:lnSpc>
                <a:spcPct val="110000"/>
              </a:lnSpc>
              <a:spcBef>
                <a:spcPts val="600"/>
              </a:spcBef>
              <a:spcAft>
                <a:spcPts val="0"/>
              </a:spcAft>
              <a:buSzPts val="2400"/>
              <a:buChar char="▰"/>
            </a:pPr>
            <a:r>
              <a:rPr b="1" lang="en-US" sz="2220">
                <a:latin typeface="Calibri"/>
                <a:ea typeface="Calibri"/>
                <a:cs typeface="Calibri"/>
                <a:sym typeface="Calibri"/>
              </a:rPr>
              <a:t>Develop an understanding of immersion education</a:t>
            </a:r>
            <a:endParaRPr/>
          </a:p>
          <a:p>
            <a:pPr indent="-381000" lvl="0" marL="457200" rtl="0" algn="l">
              <a:lnSpc>
                <a:spcPct val="110000"/>
              </a:lnSpc>
              <a:spcBef>
                <a:spcPts val="600"/>
              </a:spcBef>
              <a:spcAft>
                <a:spcPts val="0"/>
              </a:spcAft>
              <a:buSzPts val="2400"/>
              <a:buChar char="▰"/>
            </a:pPr>
            <a:r>
              <a:rPr b="1" lang="en-US" sz="2220">
                <a:latin typeface="Calibri"/>
                <a:ea typeface="Calibri"/>
                <a:cs typeface="Calibri"/>
                <a:sym typeface="Calibri"/>
              </a:rPr>
              <a:t>Commit to long-term participation</a:t>
            </a:r>
            <a:endParaRPr/>
          </a:p>
          <a:p>
            <a:pPr indent="-381000" lvl="0" marL="457200" rtl="0" algn="l">
              <a:lnSpc>
                <a:spcPct val="110000"/>
              </a:lnSpc>
              <a:spcBef>
                <a:spcPts val="600"/>
              </a:spcBef>
              <a:spcAft>
                <a:spcPts val="0"/>
              </a:spcAft>
              <a:buSzPts val="2400"/>
              <a:buChar char="▰"/>
            </a:pPr>
            <a:r>
              <a:rPr b="1" lang="en-US" sz="2220">
                <a:latin typeface="Calibri"/>
                <a:ea typeface="Calibri"/>
                <a:cs typeface="Calibri"/>
                <a:sym typeface="Calibri"/>
              </a:rPr>
              <a:t>Encourage the use of the target language outside of school </a:t>
            </a:r>
            <a:endParaRPr/>
          </a:p>
          <a:p>
            <a:pPr indent="-381000" lvl="0" marL="457200" marR="0" rtl="0" algn="l">
              <a:lnSpc>
                <a:spcPct val="110000"/>
              </a:lnSpc>
              <a:spcBef>
                <a:spcPts val="600"/>
              </a:spcBef>
              <a:spcAft>
                <a:spcPts val="0"/>
              </a:spcAft>
              <a:buClr>
                <a:srgbClr val="C7D3E6"/>
              </a:buClr>
              <a:buSzPts val="2400"/>
              <a:buFont typeface="Roboto Condensed Light"/>
              <a:buChar char="▰"/>
            </a:pPr>
            <a:r>
              <a:rPr b="1" lang="en-US" sz="2220">
                <a:latin typeface="Calibri"/>
                <a:ea typeface="Calibri"/>
                <a:cs typeface="Calibri"/>
                <a:sym typeface="Calibri"/>
              </a:rPr>
              <a:t>Read to your child in English/home language</a:t>
            </a:r>
            <a:endParaRPr/>
          </a:p>
          <a:p>
            <a:pPr indent="-381000" lvl="0" marL="457200" marR="0" rtl="0" algn="l">
              <a:lnSpc>
                <a:spcPct val="110000"/>
              </a:lnSpc>
              <a:spcBef>
                <a:spcPts val="600"/>
              </a:spcBef>
              <a:spcAft>
                <a:spcPts val="0"/>
              </a:spcAft>
              <a:buClr>
                <a:srgbClr val="C7D3E6"/>
              </a:buClr>
              <a:buSzPts val="2400"/>
              <a:buFont typeface="Roboto Condensed Light"/>
              <a:buChar char="▰"/>
            </a:pPr>
            <a:r>
              <a:rPr b="1" lang="en-US" sz="2220">
                <a:latin typeface="Calibri"/>
                <a:ea typeface="Calibri"/>
                <a:cs typeface="Calibri"/>
                <a:sym typeface="Calibri"/>
              </a:rPr>
              <a:t>Provide transportation should you live outside of the boundaries of the attending school</a:t>
            </a:r>
            <a:endParaRPr b="1" sz="222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0"/>
          <p:cNvSpPr txBox="1"/>
          <p:nvPr>
            <p:ph idx="12" type="sldNum"/>
          </p:nvPr>
        </p:nvSpPr>
        <p:spPr>
          <a:xfrm>
            <a:off x="7618000" y="4636500"/>
            <a:ext cx="1487400" cy="315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elated image" id="409" name="Google Shape;409;p30"/>
          <p:cNvPicPr preferRelativeResize="0"/>
          <p:nvPr/>
        </p:nvPicPr>
        <p:blipFill rotWithShape="1">
          <a:blip r:embed="rId3">
            <a:alphaModFix/>
          </a:blip>
          <a:srcRect b="8744" l="0" r="0" t="0"/>
          <a:stretch/>
        </p:blipFill>
        <p:spPr>
          <a:xfrm>
            <a:off x="1024975" y="737500"/>
            <a:ext cx="3866200" cy="3806901"/>
          </a:xfrm>
          <a:prstGeom prst="rect">
            <a:avLst/>
          </a:prstGeom>
          <a:noFill/>
          <a:ln>
            <a:noFill/>
          </a:ln>
        </p:spPr>
      </p:pic>
      <p:sp>
        <p:nvSpPr>
          <p:cNvPr id="410" name="Google Shape;410;p30"/>
          <p:cNvSpPr txBox="1"/>
          <p:nvPr/>
        </p:nvSpPr>
        <p:spPr>
          <a:xfrm>
            <a:off x="5082250" y="1013850"/>
            <a:ext cx="3539100" cy="9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Roboto Condensed"/>
                <a:ea typeface="Roboto Condensed"/>
                <a:cs typeface="Roboto Condensed"/>
                <a:sym typeface="Roboto Condensed"/>
              </a:rPr>
              <a:t>Questions? </a:t>
            </a:r>
            <a:br>
              <a:rPr b="1" lang="en-US" sz="2400">
                <a:latin typeface="Roboto Condensed"/>
                <a:ea typeface="Roboto Condensed"/>
                <a:cs typeface="Roboto Condensed"/>
                <a:sym typeface="Roboto Condensed"/>
              </a:rPr>
            </a:br>
            <a:br>
              <a:rPr b="1" lang="en-US" sz="1700">
                <a:latin typeface="Roboto Condensed"/>
                <a:ea typeface="Roboto Condensed"/>
                <a:cs typeface="Roboto Condensed"/>
                <a:sym typeface="Roboto Condensed"/>
              </a:rPr>
            </a:br>
            <a:r>
              <a:rPr b="1" lang="en-US" sz="1700">
                <a:latin typeface="Roboto Condensed"/>
                <a:ea typeface="Roboto Condensed"/>
                <a:cs typeface="Roboto Condensed"/>
                <a:sym typeface="Roboto Condensed"/>
              </a:rPr>
              <a:t>Contact Instructional Supports Department</a:t>
            </a:r>
            <a:endParaRPr b="1" sz="1700">
              <a:latin typeface="Roboto Condensed"/>
              <a:ea typeface="Roboto Condensed"/>
              <a:cs typeface="Roboto Condensed"/>
              <a:sym typeface="Roboto Condensed"/>
            </a:endParaRPr>
          </a:p>
          <a:p>
            <a:pPr indent="0" lvl="0" marL="0" rtl="0" algn="l">
              <a:spcBef>
                <a:spcPts val="0"/>
              </a:spcBef>
              <a:spcAft>
                <a:spcPts val="0"/>
              </a:spcAft>
              <a:buNone/>
            </a:pPr>
            <a:r>
              <a:t/>
            </a:r>
            <a:endParaRPr>
              <a:latin typeface="Roboto Condensed Light"/>
              <a:ea typeface="Roboto Condensed Light"/>
              <a:cs typeface="Roboto Condensed Light"/>
              <a:sym typeface="Roboto Condensed Light"/>
            </a:endParaRPr>
          </a:p>
          <a:p>
            <a:pPr indent="0" lvl="0" marL="0" rtl="0" algn="l">
              <a:spcBef>
                <a:spcPts val="0"/>
              </a:spcBef>
              <a:spcAft>
                <a:spcPts val="0"/>
              </a:spcAft>
              <a:buNone/>
            </a:pPr>
            <a:r>
              <a:rPr b="1" lang="en-US" sz="1800">
                <a:latin typeface="Roboto Condensed"/>
                <a:ea typeface="Roboto Condensed"/>
                <a:cs typeface="Roboto Condensed"/>
                <a:sym typeface="Roboto Condensed"/>
              </a:rPr>
              <a:t>Zennie Frisby - </a:t>
            </a:r>
            <a:r>
              <a:rPr b="1" lang="en-US">
                <a:latin typeface="Roboto Condensed"/>
                <a:ea typeface="Roboto Condensed"/>
                <a:cs typeface="Roboto Condensed"/>
                <a:sym typeface="Roboto Condensed"/>
              </a:rPr>
              <a:t>Administrative Assistant</a:t>
            </a:r>
            <a:endParaRPr b="1">
              <a:latin typeface="Roboto Condensed"/>
              <a:ea typeface="Roboto Condensed"/>
              <a:cs typeface="Roboto Condensed"/>
              <a:sym typeface="Roboto Condensed"/>
            </a:endParaRPr>
          </a:p>
          <a:p>
            <a:pPr indent="0" lvl="0" marL="0" rtl="0" algn="l">
              <a:spcBef>
                <a:spcPts val="0"/>
              </a:spcBef>
              <a:spcAft>
                <a:spcPts val="0"/>
              </a:spcAft>
              <a:buNone/>
            </a:pPr>
            <a:r>
              <a:rPr lang="en-US" sz="1600">
                <a:solidFill>
                  <a:srgbClr val="434343"/>
                </a:solidFill>
                <a:uFill>
                  <a:noFill/>
                </a:uFill>
                <a:latin typeface="Roboto Condensed Light"/>
                <a:ea typeface="Roboto Condensed Light"/>
                <a:cs typeface="Roboto Condensed Light"/>
                <a:sym typeface="Roboto Condensed Light"/>
                <a:hlinkClick r:id="rId4">
                  <a:extLst>
                    <a:ext uri="{A12FA001-AC4F-418D-AE19-62706E023703}">
                      <ahyp:hlinkClr val="tx"/>
                    </a:ext>
                  </a:extLst>
                </a:hlinkClick>
              </a:rPr>
              <a:t>yezenia.frisby@canyonsdistrict.org</a:t>
            </a:r>
            <a:br>
              <a:rPr lang="en-US" sz="1600" u="sng">
                <a:solidFill>
                  <a:srgbClr val="434343"/>
                </a:solidFill>
                <a:latin typeface="Roboto Condensed Light"/>
                <a:ea typeface="Roboto Condensed Light"/>
                <a:cs typeface="Roboto Condensed Light"/>
                <a:sym typeface="Roboto Condensed Light"/>
              </a:rPr>
            </a:br>
            <a:r>
              <a:rPr lang="en-US" sz="1600">
                <a:solidFill>
                  <a:srgbClr val="434343"/>
                </a:solidFill>
                <a:latin typeface="Roboto Condensed"/>
                <a:ea typeface="Roboto Condensed"/>
                <a:cs typeface="Roboto Condensed"/>
                <a:sym typeface="Roboto Condensed"/>
              </a:rPr>
              <a:t>Phone: 801-826-5026</a:t>
            </a:r>
            <a:endParaRPr sz="1600">
              <a:solidFill>
                <a:srgbClr val="434343"/>
              </a:solidFill>
              <a:latin typeface="Roboto Condensed Light"/>
              <a:ea typeface="Roboto Condensed Light"/>
              <a:cs typeface="Roboto Condensed Light"/>
              <a:sym typeface="Roboto Condensed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Saler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